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09:28.12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3096 4993 0,'0'9'0,"-1"14"15,1 9-15,0 7 16,-3 15-16,3 6 0,-3 4 15,-3 10-15,0 1 16,2 8-16,-2 2 16,1 5-16,0 6 15,-2 2-15,1-1 0,2-4 16,0-2-16,-2-8 16,-7-17-16,-2-12 15</inkml:trace>
  <inkml:trace contextRef="#ctx0" brushRef="#br0" timeOffset="577.9856">3059 5186 0,'7'-26'0,"1"-7"16,7-4-16,3 1 15,5 7-15,3 4 16,2 3-16,3 7 16,4 4-16,-1 6 0,3 5 15,2 9-15,1 5 16,-5 5-16,-1 7 15,-3 7-15,-5 5 0,-12 6 16,-2 3-16,-15-1 16,-4 4-16,-9-2 15,-7-3-15,-12 2 16,-1-5-16,-12-3 0,-1-5 16,0-4-16,-3-9 15,0-2-15,3-8 16,8-8-16,41-3 0,-34-2 15,9-7-15,25 9 16,-18-16-16,15-5 16,3 21-1,5-22-15,8 0 0,10 9 16,6 8-16,0 6 0,8 9 16,4 9-16,2 6 15,6 11-15,-3 7 16,10 3-16,-6 3 0,4 6 15,-5-5-15,4 1 16,-7 0-16,-1-4 16,-4-5-16,0 0 0,0-11 15</inkml:trace>
  <inkml:trace contextRef="#ctx0" brushRef="#br0" timeOffset="1515.1821">3676 4265 0,'-2'-8'0,"-5"-7"0,-6 1 16,-7-1-16,-4 2 0,-7 6 15,1 6-15,-1 5 16,3 7-16,1 7 16,1 3-16,-1 8 15,3 3-15,-2 2 0,8 0 16,0 2-16,6-2 15,4-4-15,6 1 16,6-7-16,-4-24 16,9 23-16,3-3 0,7-2 15,2-8-15,2-4 16,2-1-16,3-6 16,3-7-16,0 0 15,1-7-15,-1-3 0,-2-3 16,-3-4-16,-2-5 15,-2-2-15,3-1 16,-2 3-16,0-1 0,-3 0 16,5 3-16,1 1 15,6 4-15,-3 3 16,7 1-16,1 5 0,1 3 16,0 6-16,2 4 15,-4 6-15,0 4 16,-7 4-16,0 1 15,-8 2-15,-9 2 0,-3 6 16,-8 3-16,-4 6 16,-5 1-16,-5-3 15,-6-3-15,-4-4 0,0-3 16,-6-4-16,1-6 16,1-4-16,-1-6 15,1-6-15,-2-2 16,6-2-16,0-6 0,-3-2 15,4-5-15,3-2 16,0 0-16,19 24 16,-16-25-16,1 0 15,-1 1-15,1 4 0,15 20 16,-13-19-16,-3 3 16,0 2-16,16 14 15,-21-7-15,-2 3 16,-10 9-16</inkml:trace>
  <inkml:trace contextRef="#ctx0" brushRef="#br0" timeOffset="13153.8788">2852 7305 0,'0'0'0,"1"-4"0,-1 4 16,2-8-16,-2 8 15,2-6-15,-1 6 16,-2 9-16,0 9 0,1 10 15,-1 11-15,-1 6 16,-1 9-16,8 5 16,-4 6-16,4 2 0,-2-2 15,-2 3 1,-1-5-16,0-2 0,0 1 16,0-1-16,0-4 15,-3 0-15,-2 1 0,-3-6 16,1-3-16,7-49 15,-8 46-15</inkml:trace>
  <inkml:trace contextRef="#ctx0" brushRef="#br0" timeOffset="13778.7773">2735 7352 0,'9'2'0,"11"8"16,3 4-16,6 8 15,-2 3-15,2 6 16,-11-1-16,0 2 0,-6-2 15,-12-30-15,12 29 16,-12-29-16,9 31 16,-9-31-16,9 30 15,-9-30-15,7 23 0,-7-23 16,12 14-16,-1-11 16,7-10-16,2-6 15,5-7-15,-2-2 16,0-2-16,-1 0 0,4-2 15,0-3-15,0 0 16,1-2-16,0 3 16,-5-2-16,0 2 0,-2-1 15,-4-2 1,-16 31-16,15-26 0,1 2 16,-16 24-16,13-24 15,-13 24-15,11-16 0,-11 16 16,12-10-16,-6 9 15,1 10-15,-6 12 16,1 10-16,0 6 16,0 5-16,1 7 0,-1 8 15,2 3-15,6 4 16,-4 0-16,-1 3 16,-3 0-16,2-2 15,-1 0-15,2 1 0,-2-3 16,1 5-16,-6-4 15,2-4-15</inkml:trace>
  <inkml:trace contextRef="#ctx0" brushRef="#br0" timeOffset="14075.6132">3730 7978 0,'1'5'0,"-1"15"0,3 4 16,-3 13-16,0 4 15,1 8-15,-1 2 16,0 5-16,2-2 15,-2 3-15,-3 0 0,-2 0 16,-2-1-16,-3-1 16,-2-2-16,-4-3 15,16-50-15,-17 37 0</inkml:trace>
  <inkml:trace contextRef="#ctx0" brushRef="#br0" timeOffset="14528.6758">3818 8018 0,'14'-6'0,"7"5"0,5 3 15,1 5-15,1 6 16,-3 8-16,-1 6 15,-5 5-15,-8 1 0,-4 5 16,-7-3-16,-8-3 16,-9-1-16,-5-3 15,-6-3-15,-9-6 16,-3-3-16,6-5 0,-8-6 16,7-4-16,35-1 15,-27-4-15,27 4 16,-23-8-16,23 8 15,-16-14-15,16 14 0,-8-11 16,8 1-16,11 10 16,4 9-16,13 10 15,4 7-15,13 11 16,4 6-16,13 5 0,6 7 16,5 7-16,1 3 15,-2 5-15,-3 4 16,-7 5-16,0 1 0,1-6 15</inkml:trace>
  <inkml:trace contextRef="#ctx0" brushRef="#br0" timeOffset="17715.4912">3095 9765 0,'0'0'16,"1"2"-16,-1-2 15,0 1-15,0 9 0,0-10 16,-1 16-16,-2 8 16,0 9-16,-3 6 15,0 0-15,2 0 16,1 5-16,-1-3 0,-4 7 16,3 4-16,2 0 15,1 3-15,1 2 16,2-2-16,0 1 0,-2 1 15,3 2 1,-2-3-16,-4-2 0,-5-2 16,-5-4-16,14-48 15,-18 42-15,-5-14 0,2-18 16</inkml:trace>
  <inkml:trace contextRef="#ctx0" brushRef="#br0" timeOffset="18840.3189">3105 9843 0,'0'0'0,"0"2"16,0-2-16,-2-1 15,2 1-15,-4-1 16,4 1-16,-4-1 0,4 1 15,-6-3-15,6 3 16,-7-4-16,7 4 16,-2-5-16,2 5 0,-2-9 15,2 9 1,-1-11-16,1 11 0,5-10 16,-5 10-16,7-11 15,-7 11-15,6-14 16,-6 14-16,10-13 0,6 1 15,-16 12-15,13-15 16,-13 15-16,14-11 16,2 0-16,-16 11 0,15-8 15,0 0-15,-15 8 16,18-5-16,-18 5 16,15-7-16,3 1 0,-18 6 15,18-4-15,2 3 16,-20 1-16,19 1 15,2 4-15,-21-5 16,26 7-16,-3 7 16,-4 3-16,1 1 0,-1 5 15,-5 0-15,1 0 16,0 3-16,-8-2 16,3 1-16,-4 3 0,0-1 15,-2 0-15,0 2 16,-6-1-16,2-28 15,-3 28-15,-6 1 16,-7 2-16,-2-5 0,-7-2 16,0-5-16,0-2 15,-4-5-15,1-3 16,-1 0-16,1-6 0,1-3 16,27 0-16,-26-1 15,1-3-15,25 4 16,-26-7-16,6-1 15,20 8-15,-18-12 16,18 12-16,-11-13 0,11 13 16,-10-14-16,10 14 15,-3-12-15,3 12 16,0-13-16,6 8 0,2 10 16,1 5-16,0 7 15,4 8-15,1 3 16,1 3-16,0 8 15,1 1-15,5 4 0,-3 0 16,3 2-16,5-2 16,6 0-16,-2 1 0,6 0 15,2 1-15,2-1 16,5-3-16,-3-11 16</inkml:trace>
  <inkml:trace contextRef="#ctx0" brushRef="#br0" timeOffset="19715.4317">2499 10322 0,'-2'-6'0,"2"6"15,-8-12-15,-2 0 16,-11 1-16,-4 1 16,-2 4-16,-1 9 0,-3 7 15,-4 5-15,2 7 16,3 5-16,-3 5 15,6 4-15,5 1 0,4-1 16,6-3-16,9-2 16,5-2-16,3-5 15,-5-24-15,11 18 16,6-2-16,-17-16 16,27 9-16,7-8 0,3-8 15,0-10-15,-1-7 16,-1-7-16,-4-2 15,-7-3-15,-3 0 0,-6 4 16,-15 32-16,10-28 16,-10 28-16,4-24 15,-4 24-15,-1-19 16,-4 11-16,-11 12 0,-1 7 16,-3 10-16,-2 5 15,6 4-15,2 4 16,8 3-16,9-2 0,3 1 15,8 0-15,9 1 16,5-3-16,15 1 16,3-5-16,9-3 15,7-7-15,6-10 0,0-7 16,-2-6-16</inkml:trace>
  <inkml:trace contextRef="#ctx0" brushRef="#br0" timeOffset="20402.8131">4029 9647 0,'0'0'0,"2"-3"0,-2 3 15,1-3-15,4 8 16,3 12-16,-2 9 15,3 10-15,1 13 16,-3 3-16,-2 5 0,0 3 16,-2 7-16,2-1 15,3 0-15,-3-1 0,-1 0 16,-2-9-16,-1-6 16,-2-4-16,-2-10 15,3-36-15,-6 33 16,6-33-16,-8 26 0,8-26 15,-7 15-15,-1-10 16,0-16-16,0-14 16,7-9-16,2-2 15,7-3-15,3 2 0,7 5 16,2 5-16,2 2 16,1 10-16,9 4 15,-1 7-15,4 8 16,6 6-16,-2 7 0,-4 8 15,-2 4-15,-9 3 16,-2 3-16,-7 6 16,-8 0-16,-6 3 15,-11-2-15,-10-5 0,-8-3 16,-9-1-16,-5-9 16,-2 0-16,-9-7 15,-7-5-15,-2-7 0,-8-7 16,1-9-16,4-10 15</inkml:trace>
  <inkml:trace contextRef="#ctx0" brushRef="#br0" timeOffset="21058.8211">3295 9182 0,'3'-4'0,"2"-10"16,-5 14-16,11-13 16,1-2-16,-12 15 0,20-12 15,0 4-15,6 8 16,1 9-16,-3 6 15,-10 2-15,-2 6 16,-11 0-16,-5 3 0,-6-1 16,-5 2-16,-8-4 15,-4-1-15,-3-5 16,2-4-16,28-13 16,-24 12-16,24-12 0,-22 10 15,22-10-15,-12 7 16,13-1-16,21-1 15,24-4-15,18 3 16,13 1-16,1 0 0,-7-1 16,-6-4-16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51:56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 3247 0,'0'0'0,"0"-6"16,0 6-16,0-9 15,0 9-15,-3-8 0,3 8 16,-11-5-16</inkml:trace>
  <inkml:trace contextRef="#ctx0" brushRef="#br0" timeOffset="203.3219">2153 3520 0,'9'26'0,"-3"9"0,1 10 16,-1 3-16,-1 5 15,-5 3-15,-1-2 16,-2 2-16,-4 0 15,-3-7-15</inkml:trace>
  <inkml:trace contextRef="#ctx0" brushRef="#br0" timeOffset="750.0394">2175 3344 0,'9'-10'16,"4"-1"-16,-13 11 15,19-11-15,5 1 16,5 6-16,3 4 16,-1 5-16,-3 7 0,-2 8 15,0 5-15,-5 6 16,-4 3-16,-8 1 16,-2 1-16,-10-1 0,-5 1 15,-2-3-15,-11-3 16,-1-4-16,-2-3 15,-1-3-15,25-20 0,-29 14 16,0-6-16,29-8 16,-32 6-16,2-8 15,30 2-15,-23-6 16,23 6-16,-20-7 16,20 7-16,-9-10 0,9 10 15,-5-8-15,11 10 16,14 8-16,8 8 15,8 4-15,3 3 0,4 1 16,-3-1-16,-2-2 16,-1 3-16,-2-2 15,-1 1-15,-2-6 16,-3-1-16,-2-7 0</inkml:trace>
  <inkml:trace contextRef="#ctx0" brushRef="#br0" timeOffset="968.8239">2884 3521 0,'30'1'0,"9"-1"16,4 1-16,1-1 15</inkml:trace>
  <inkml:trace contextRef="#ctx0" brushRef="#br0" timeOffset="1140.6851">2881 3754 0,'9'-2'15,"13"0"-15,10 0 0,5-6 16,7 0 0,1 0-16,-45 8 0</inkml:trace>
  <inkml:trace contextRef="#ctx0" brushRef="#br0" timeOffset="1874.8697">3569 3189 0,'0'-5'16,"-9"-4"-16,-6 3 15,-4 0-15,-4 7 0,-6 5 16,3 1-16,8 7 16,3 3-16,9 6 15,10 2-15,2 5 16,7 3-16,-2 2 0,3-2 16,-2 2-16,0-1 15,0 1-15,-12-35 16,10 32-16,-4 0 15,-5 0-15,-1-32 0,-2 28 16,2-28-16,-8 24 16,8-24-16,-13 18 15,13-18-15,-13 14 0,13-14 16,-13 5-16,6-6 16,11-8-16,7-3 15,-11 12-15,15-12 16,7 9-16,8 7 0,-4 8 15,-4 8-15,-2 7 16,0 8-16,-16 5 16,-1 10-16,-2 0 15,-5 5-15,-9-3 0,2-2 16,-1 0-16,2-3 16,3-4-16,4-5 15,3-1-15,5-6 16,1-4-16,0 0 0,-6-27 15,10 25-15,4-2 16,-14-23-16,20 21 16,6-5-16,9-6 15,-4-6-15,2-8 0,0-10 16,-3-8-16</inkml:trace>
  <inkml:trace contextRef="#ctx0" brushRef="#br0" timeOffset="4390.0415">1811 1492 0,'-2'-9'0,"2"9"15,-2-9-15,2 9 16,1-6-16,-1 6 16,1-7-16,0 14 15,1 9-15,-1 10 0,-1 6 16,0 6-16,0 6 16,-1 2-16,2 8 15,1 0-15,-4 2 0,0 0 16,0 2-16,-4-5 15,2-2-15,1-2 16,-4-8-16,7-41 16,-6 38-16,3-12 0,3-26 15,-6 10-15,2-15 16</inkml:trace>
  <inkml:trace contextRef="#ctx0" brushRef="#br0" timeOffset="4639.9465">1823 1528 0,'0'0'0,"4"2"16,4 1-16,7 8 15,8 4-15,0 7 16,6 7-16,-1 5 15,-1 2-15,-6 1 0,4 3 16,-9-2-16,-3 1 16,-6-2-16,3 1 15,-9-1-15,-1-37 16,-3 36-16</inkml:trace>
  <inkml:trace contextRef="#ctx0" brushRef="#br0" timeOffset="4796.1551">1847 1920 0,'8'-3'0,"14"-2"16,10-1-16,11 1 15,2-5-15,2-1 0</inkml:trace>
  <inkml:trace contextRef="#ctx0" brushRef="#br0" timeOffset="4968.0946">2324 1714 0,'15'-5'0,"16"2"0,8 0 16,-39 3-16,41-2 16</inkml:trace>
  <inkml:trace contextRef="#ctx0" brushRef="#br0" timeOffset="5202.3617">2378 1937 0,'25'-6'15,"8"-4"-15,1-5 0,-1-2 16,2 1-16,-3-5 16,-5 1-16,-6-2 15,-21 22-15,23-23 16,-5-2-16,6-7 0,0 3 15</inkml:trace>
  <inkml:trace contextRef="#ctx0" brushRef="#br0" timeOffset="5514.8693">2829 1380 0,'0'0'0,"-3"0"16,-4 7-16,-3 9 15,1 7-15,-3 2 16,3 7-16,-1 5 16,9 4-16,1 3 15,4 3-15,3 3 0,3 4 16,4-3-16,4 2 15,2-4-15,-3-4 16,0-4-16,-4-2 0,3-9 16,-6 4-16,-1-5 15,-9-29-15,6 26 16,1-8-16</inkml:trace>
  <inkml:trace contextRef="#ctx0" brushRef="#br0" timeOffset="6249.2302">3221 1468 0,'6'15'0,"5"10"15,0 7-15,0 4 16,0 2-16,-1 2 15,-1 1-15,-5 1 16,-3-1-16,-1-2 0,-3 2 16,0-7-16,3-34 15,-6 32-15</inkml:trace>
  <inkml:trace contextRef="#ctx0" brushRef="#br0" timeOffset="6436.6393">3583 1704 0,'-2'28'0,"-2"14"15,-4 11-15,-3 5 16,-3 1-16,-4-12 0,18-47 15</inkml:trace>
  <inkml:trace contextRef="#ctx0" brushRef="#br0" timeOffset="6796.0191">3676 1484 0,'15'-2'0,"1"-2"15,-16 4-15,22-2 16,4 4-16,7 5 16,-33-7-16,27 12 0,-5 5 15,-9 6-15,-10 4 16,-9 0-16,-4 2 15,-8-5-15,-2 0 16,20-24-16,-21 22 0,5 1 16,16-23-16,-12 19 15,6-2-15,6-17 16,-1 17-16,8-3 0,-7-14 16,16 8-16,7-7 15,18-9-15,8-6 16,8-12-16</inkml:trace>
  <inkml:trace contextRef="#ctx0" brushRef="#br0" timeOffset="6967.8553">4148 1851 0,'-10'22'0,"-1"8"16,-2 3-16,-1 5 15,14-38-15,-15 29 16,4-12-16</inkml:trace>
  <inkml:trace contextRef="#ctx0" brushRef="#br0" timeOffset="7420.8762">4391 1407 0,'17'0'0,"8"6"15,1 7-15,-2 5 16,-4 6-16,-7 0 0,-5 3 16,-10-4-16,-10 1 15,-8-1-15,-7-4 16,27-19-16,-30 13 15,30-13-15,-33 13 0,33-13 16,-26 7-16,26-7 16,-18 5-16,8-6 15,18-3-15,9 1 0,8 0 16,5 6-16,4 1 16,0 6-16,-4 4 15,-6 3-15,-1 5 16,-8 1-16,-15-23 0,7 28 15,-8 3-15,-9 3 16,-13-3-16,-5-2 16,-6-4-16,1-3 15,2-6-15,31-16 0,-32 9 16,32-9-16,-24 8 16,6-12-16,15-11 15,7-6-15</inkml:trace>
  <inkml:trace contextRef="#ctx0" brushRef="#br0" timeOffset="7686.4371">5024 1456 0,'0'29'0,"2"9"15,3 11-15,1 6 0,0-3 16,-3-2-16,-2-6 16,-4 0-16,-3-9 0,6-35 15,-12 32-15,-1-15 16,13-17-16</inkml:trace>
  <inkml:trace contextRef="#ctx0" brushRef="#br0" timeOffset="7998.8623">4941 1435 0,'-13'18'0,"-1"6"16,-6 4-16,6-1 15,1-1-15,13-26 0,-8 22 16,6-4-16,2-18 16,4 21-16,2-6 15,7-3-15,2 0 0,6-6 16,-1-3-16,6 0 15,-1-4-15,-1-3 16,1-1-16,-1-4 16,-24 9-16,20-10 0,3 2 15,-4-9-15</inkml:trace>
  <inkml:trace contextRef="#ctx0" brushRef="#br0" timeOffset="8201.9776">5436 1471 0,'-1'36'0,"1"9"15,-4 9-15,-6 5 16,-6 2-16,-10-2 15,-12-3-15,-12-9 0,-5-7 16</inkml:trace>
  <inkml:trace contextRef="#ctx0" brushRef="#br0" timeOffset="8358.1516">4738 2048 0,'-2'31'0</inkml:trace>
  <inkml:trace contextRef="#ctx0" brushRef="#br0" timeOffset="280946.2455">4137 3365 0,'1'-6'0,"2"-7"16,-3 13-16,0-16 0,0 16 15,-1-14-15,-10 4 16,-8 10-16,-7 9 15,2 8-15,-3 7 16,1 5-16,5 7 16,3 2-16,4 2 0,3 2 15,7-1-15,2 1 16,4-2-16,4-3 16,6 0-16,-2-4 0,3-1 15,2-3-15,1-4 16,-1-4-16,5-7 15,4-8-15,3-7 16</inkml:trace>
  <inkml:trace contextRef="#ctx0" brushRef="#br0" timeOffset="281508.8195">4459 3362 0,'-14'6'15,"-10"7"-15,1 4 16,-1 4-16,0-1 15,3 0-15,6 3 0,-1 2 16,9 0-16,-3 2 16,5 1-16,6-6 15,2 0-15,-3-22 0,9 21 16,3-2-16,6-1 16,0-5-16,3-3 15,-1-7-15,1-4 0,2-4 16,-2-4-16,-1-1 15,2-5-15,-4-4 16,-2-5-16,-1-1 16,-8-4-16,3 3 0,-5-1 15,-5 27-15,2-23 16,-2 23-16,-1-24 16,1 24-16,-6-18 15,6 18-15,-7-12 0,3 10 16,3 11-16,2 8 15,3 9-15,-1 2 16,3 2-16,0 1 16,3-1-16,-5 3 0,5-5 15,-5 0-15,-4-28 16,7 27-16,8-11 0</inkml:trace>
  <inkml:trace contextRef="#ctx0" brushRef="#br0" timeOffset="281680.6479">4928 3667 0,'-2'14'0,"-4"8"0,-5 10 16,-11 4-16,-1 3 15,2 0-15,21-39 16,-19 38-16,19-38 15</inkml:trace>
  <inkml:trace contextRef="#ctx0" brushRef="#br0" timeOffset="282211.75">5117 3298 0,'5'7'0,"-3"11"16,3 7-16,1 9 15,-1 6-15,-2 1 0,-2 1 16,-2-6-16,1-36 15,-3 33-15,3-33 16,-3 27-16,3-27 0,-6 22 16,6-22-16,-4 12 15,4-12-15,-1 5 16,0-10-16,5-17 16,5-5-16,4-3 0,3 2 15,-16 28-15,24-23 16,2 6-16,4 7 15,3 10-15,1 4 16,-4 6-16,0 5 0,-3 5 16,-11 1-16,-2 1 15,-9 4-15,-5-26 16,1 25-16,-6 0 16,-6 3-16,-12-4 0,1-5 15,-6-2-15,28-17 16,-28 11-16,2-3 15,26-8-15,-25 3 0,10-9 16,13-13-16,4-9 16</inkml:trace>
  <inkml:trace contextRef="#ctx0" brushRef="#br0" timeOffset="282399.1387">5669 3292 0,'15'20'0,"1"14"16,2 10-16,-5 10 0,-4 4 15,-12 6-15,-16 2 16,-14 2-16,-17 2 16,-20 4-16,-11 0 15</inkml:trace>
  <inkml:trace contextRef="#ctx0" brushRef="#br0" timeOffset="283852.0317">3142 4788 0,'0'0'0,"2"0"0,2 3 16,1 5-16,2 9 16,-4 2-16,-2 12 0,3 2 15,-6 6-15,2 5 16,0 4-16,-2 1 16,-1 0-16,6 0 15,-7-8-15,4-3 0,0-2 16,0-36-16,1 32 15,-1-32-15,2 25 16,-2-25-16,1 19 16,-1-19-16,0 10 0,-1-15 15,1-16-15,0-10 16,1-4-16,2-4 16,5-1-16,-1 2 15,8 8-15,-3 2 0,-12 28 16,17-21-16,3 4 15,8 1-15,-3 7 16,3 5-16,-4 6 0,-1 10 16,-2 5-16,-4 4 15,0 3-15,-3 2 16,-5-2-16,-9-24 16,5 28-16,-8 2 0,-13 2 15,-5-4-15,-5-1 16,0-3-16,-4-4 15,1-4-15,-3-1 16,1-2-16,3-1 0,-1-8 16,4-9-16</inkml:trace>
  <inkml:trace contextRef="#ctx0" brushRef="#br0" timeOffset="284086.4323">3751 5334 0,'-6'18'16,"-4"9"-16,-7 3 15,-1 7-15,0-3 16,1 0-16,17-34 0,-18 27 15,18-27-15,-16 21 16</inkml:trace>
  <inkml:trace contextRef="#ctx0" brushRef="#br0" timeOffset="284398.7746">4059 4926 0,'-13'13'0,"-2"8"0,-4 4 15,5 4 1,0 6-16,7 0 0,6-2 15,6-1-15,2-2 0,5-2 16,-12-28-16,15 25 16,5-4-16,-20-21 15,24 17-15,1-10 16,5-11-16,-4-11 0,0-9 16</inkml:trace>
  <inkml:trace contextRef="#ctx0" brushRef="#br0" timeOffset="284570.662">4480 4889 0,'15'17'0,"0"9"0,1 13 16,-2 2-16,-6 12 15,-8 1-15,-7-1 0,-14-1 16,-8 0-16,-18-7 15,-15-1-15</inkml:trace>
  <inkml:trace contextRef="#ctx0" brushRef="#br0" timeOffset="284851.8422">2690 5084 0,'-18'39'0,"1"16"0,1 10 16,5 1-16,11-5 0,10-3 15,14-7-15,4-1 16,9-2-16,7 0 16,9 0-16,2-1 15</inkml:trace>
  <inkml:trace contextRef="#ctx0" brushRef="#br0" timeOffset="286664.0737">4899 5100 0,'0'18'0,"-5"9"15,-3 9-15,-9 8 16,-9 10-16</inkml:trace>
  <inkml:trace contextRef="#ctx0" brushRef="#br0" timeOffset="287257.6285">3198 6202 0,'-3'-7'0,"3"7"16,-5-6-16,5 6 0,-8-9 15,-8 7-15,-5 10 16,-5 12-16,-3 8 16,-2 6-16,2 8 15,5 0-15,3 2 0,9-1 16,2 1-16,14-3 15,2-2-15,8-4 16,10-4-16,5-6 16,4-2-16,1-4 0,7-1 15,0-7-15,7-9 16</inkml:trace>
  <inkml:trace contextRef="#ctx0" brushRef="#br0" timeOffset="288054.3066">3891 6039 0,'-8'0'0,"8"0"16,-20 7-16,-6 4 15,-7 13-15,-3 4 16,8 1-16,0 5 16,5 4-16,9 0 0,2-4 15,5-2-15,7-32 16,-3 28-16,7-5 15,6-4-15,-10-19 0,14 12 16,5-6-16,8-4 16,-2-10-16,0-4 15,-6-6-15,0-8 16,-2-4-16,-3-4 16,-3-3-16,-11 37 0,8-35 15,-2 4-15,-6 31 16,2-29-16,-2 29 15,0-22-15,0 22 0,1-11 16,-1 13-16,3 8 16,-3-10-16,6 23 15,0 8-15,1 10 0,0-2 16,-1-4-16,5-1 16,-11-4-16,0-30 15,3 25-15,-3-25 16,8 21-16</inkml:trace>
  <inkml:trace contextRef="#ctx0" brushRef="#br0" timeOffset="288288.6716">4296 6289 0,'-15'40'0,"-2"3"0,-2-1 16,2-6-16,1-5 15,16-31-15,-12 26 16,9-8-16,6-10 16,11-6-16,6-12 0,7-6 15</inkml:trace>
  <inkml:trace contextRef="#ctx0" brushRef="#br0" timeOffset="288554.2004">4781 5934 0,'-14'7'16,"-6"6"-16,-8 5 15,-5 11-15,5 2 0,2 4 16,7 0-16,12-2 16,7-2-16,5-4 15,4-3-15,7 0 0,5-3 16,7-2-16,0-4 16,6-5-16,1-5 15,-1-10-15,-1-4 16</inkml:trace>
  <inkml:trace contextRef="#ctx0" brushRef="#br0" timeOffset="288804.1926">5230 5820 0,'13'30'0,"6"12"0,-3 7 16,3 7-16,-11-3 15,-12-7-15,-6-1 16,-15-7-16,-7-5 16,-7-4-16,-6-3 0,0-5 15,-3-6-15,3-7 16</inkml:trace>
  <inkml:trace contextRef="#ctx0" brushRef="#br0" timeOffset="289210.3274">5474 5434 0,'1'4'0,"-4"3"0,-2 9 16,-1 2-16,-1 9 15,5-1-15,4 8 16,2-1-16,1 4 0,3-2 15,3 5-15,3-2 16,-1 2-16,2 4 16,-3 4-16,-2 3 0,-3 8 15,-1 2-15,-1 1 16,-4 2-16,0 4 16,-2-1-16,1 4 15,-4 0-15,-1 2 0,-4 1 16,3 8-16,-3 1 15,-2-1-15,-4 1 16</inkml:trace>
  <inkml:trace contextRef="#ctx0" brushRef="#br0" timeOffset="325689.0469">20946 9547 0,'0'0'0,"0"4"0,0 9 16,-1 5-16,3 8 15,-6 2-15,0 3 0,-4 2 16,-2 0-16,0-5 15,10-28-15,-8 30 16,8-30-16</inkml:trace>
  <inkml:trace contextRef="#ctx0" brushRef="#br0" timeOffset="330281.7759">24381 9026 0,'11'-5'0,"4"-2"0,-15 7 16,19-4-16,1 2 15,0 6-15,1 5 16,-2 3-16,-7 7 16,-3 4-16,-8-1 0,-5 3 15,4-25-15,-10 24 16,-7-1-16,17-23 16,-22 21-16,22-21 0,-25 19 15,25-19-15,-20 17 16,20-17-16,-21 13 15,21-13-15,-15 7 16,15-7-16,-8 6 0,9-5 16,12 2-16,10-3 15,11 0-15,13-3 16,4 1-16,-2-3 0,1 2 16,-11-4-16,-39 7 15,33-3-15,-4 7 16,-29-4-16,26 11 15,-26-11-15,18 12 0,-6 6 16,-9 5-16,-6 0 16,-6-1-16,-7 0 15,-1-2-15,-7-5 16,1-1-16,-2-3 0,1-6 16,2-5-16,5-5 15</inkml:trace>
  <inkml:trace contextRef="#ctx0" brushRef="#br0" timeOffset="330750.4065">24894 8918 0,'0'0'0,"7"-3"16,5 3-16,-12 0 0,15 9 15,-1 3-15,-14-12 16,7 17-16,-6 4 16,-1-21-16,-7 18 15,-6-6-15,13-12 0,-21 11 16,21-11-16,-17 6 15,17-6-15,-16 2 16,16-2-16,-8 1 0,7 7 16,18 2-16,4 8 15,10 5-15,-1 1 16,-1 2-16,-10 2 0,-9 0 16,-5-2-16,-3-1 15,-8-4-15,6-21 16,-8 20-16,-5-4 15,-7-5-15,-6-4 16,-1-5-16,-2-5 0,0-9 16,2 0-16,7-8 15,9-4-15,2-3 16</inkml:trace>
  <inkml:trace contextRef="#ctx0" brushRef="#br0" timeOffset="330922.1742">25309 9057 0,'9'39'0,"2"19"0,-9 10 16,-4 9-16,-14-1 15,-15-10-15,-14-8 16,-14-8-16,-17-7 15,-11-11-15</inkml:trace>
  <inkml:trace contextRef="#ctx0" brushRef="#br0" timeOffset="336343.3452">20381 10372 0,'-3'-4'0,"0"-1"0,3 5 15,-9-5-15,1 4 16,-5 11-16,-5 12 16,-4 10-16,-6 5 0,-1 10 15,0-1 1,4 3-16,13-1 0,7-2 16,9-1-16,5-4 15,5-5-15,7-4 0,10-4 16,5-3-16,7-4 15,3-4-15,8 1 16,3-7-16,9-6 0,3-8 16</inkml:trace>
  <inkml:trace contextRef="#ctx0" brushRef="#br0" timeOffset="340811.5189">20802 10465 0,'0'0'0,"2"-4"15,-2 4-15,0-5 0,0 5 16,2-9-16,-2-4 16,0 13-16,4-15 15,-4 15-15,1-15 16,5 0-16,-6 15 0,12-15 16,2 4-16,-14 11 15,16-10-15,-16 10 16,15-10-16,-15 10 0,17-5 15,-17 5-15,13-1 16,-13 1-16,11-1 16,-11 1-16,10 1 15,-10-1-15,5 1 16,-5-1-16,2 0 0,-2 0 16,1 0-16,-1 0 15,0 0-15,0 0 16,0 0-16,0 0 0,0 0 15,0 0-15,0 0 16,0 0-16,0 0 16,0 0-16,0 0 15,0 0-15,0 0 0,0 0 16,0 0-16,0 0 16,0 0-16,0 0 15,0 0-15,0 0 16,0 0-16,0 0 0,0 0 15,0 0-15,0 0 16,0 0-16,0 0 16,0 0-16,0 0 0,0 0 15,0 0-15,0 0 16,0 0 0,0 0-16,0 0 0,0 0 15,-1 0-15,1 0 0,0 0 16,0 0-16,-2-1 15,2 1-15,-2-2 16,2 2-16,-3-5 16,3 5-16,-4-6 0,4 6 15,-3-6-15,3 6 16,-2-4-16,2 4 16,-1-4-16,1 4 0,-1 2 15,-1 3-15,-2 8 16,-1 7-16,0 1 15,-2 5-15,3 1 16,0-1-16,2 1 0,1 3 16,2 0-16,1 2 15,0-1-15,-2-2 16,0-29-16,2 32 16,-2 1-16,-6 4 0,0-4 15,3 2-15,3-35 16,-7 29-16</inkml:trace>
  <inkml:trace contextRef="#ctx0" brushRef="#br0" timeOffset="341014.663">21373 10765 0,'-5'26'15,"-1"8"-15,0 5 0,-5 5 16,11-44-16,-14 39 16</inkml:trace>
  <inkml:trace contextRef="#ctx0" brushRef="#br0" timeOffset="359824.7655">19949 11514 0,'0'0'0,"0"0"0,0 0 16,-1 0-16,-3 8 15,-10 13-15,-1 3 16,-6 10-16,1 5 0,-1-1 16,0 5-16,7 0 15,-1-1-15,4-2 16,4-1-16,5-2 0,3-4 16,7-2-16,7 1 15,5-4-15,5-1 16,4-4-16,8-7 15,4-5-15,-3-9 0</inkml:trace>
  <inkml:trace contextRef="#ctx0" brushRef="#br0" timeOffset="360105.9043">20358 11514 0,'3'1'0,"0"9"0,-3 5 16,-4 5-16,7 6 15,-2 5-15,3 2 0,-3 5 16,-3-2-16,4 2 15,-5-4-15,-8 1 16,11-35-16,-10 28 16,10-28-16</inkml:trace>
  <inkml:trace contextRef="#ctx0" brushRef="#br0" timeOffset="360324.6538">20628 11904 0,'-4'20'16,"0"9"-16,-3-2 0,-3 1 16,-2-2-16,-4-2 15,3-3-15,0 0 16,-1-1-16,14-20 15,-12 20-15</inkml:trace>
  <inkml:trace contextRef="#ctx0" brushRef="#br0" timeOffset="362089.8853">21946 11993 0,'-2'22'31,"-1"4"-31,-18 25 16,-7-2-16,0-7 0,-2-3 15,1-8-15,5-6 0,24-25 16,-27 21-16,27-21 16</inkml:trace>
  <inkml:trace contextRef="#ctx0" brushRef="#br0" timeOffset="362480.3927">22329 11613 0,'-11'6'0,"-12"3"15,-5 7-15,-5 4 16,2 6-16,0 3 16,10 3-16,-1 2 0,6 6 15,7-1-15,5 0 16,10 2-16,-1-2 15,7 1-15,4-1 16,8 2-16,-1-7 0,3-12 16</inkml:trace>
  <inkml:trace contextRef="#ctx0" brushRef="#br0" timeOffset="362995.8886">22634 11634 0,'10'4'0,"5"7"15,5 4-15,2 6 16,-22-21-16,18 24 0,-8 0 15,-10-24-15,6 25 16,-13-3-16,7-22 16,-13 16-16,-7-5 0,-4-4 15,24-7-15,-21 3 16,0-5-16,21 2 16,-21-8-16,21 8 15,-14-10-15,14 10 0,-6-13 16,9 0-16,10 4 15,5 7-15,8 4 16,1 12-16,-2 4 16,4 6-16,1 2 0,-4 2 15,0 1-15,-10-2 16,-16-27-16,9 24 16,-8 0-16,-8-2 15,-5-2-15,-3-5 0,-11-4 16,-5-5-16,-2-2 15,-2-5-15,-5-4 16,6-3-16,2-3 0,1-2 16,14-5-16,10-2 15</inkml:trace>
  <inkml:trace contextRef="#ctx0" brushRef="#br0" timeOffset="363183.3929">23121 11991 0,'-4'16'15,"2"9"-15,-6 7 0,-6 1 16,-1 3-16,15-36 16,-22 32-16,-5-6 15,27-26-15,-31 21 16</inkml:trace>
  <inkml:trace contextRef="#ctx0" brushRef="#br0" timeOffset="363699.0947">23393 11599 0,'-6'5'0,"-10"6"16,-10 7-16,3-2 15,-6 4-15,2-1 0,2-6 16,5 3-16,20-16 15,-19 16-15,4 3 16,6 2-16,9-21 0,-3 24 16,9-1-16,13-3 15,5-5-15,6-4 16,1-6-16,-2-5 0,-2-1 16,-2-6-16,-25 7 15,23-9-15,-6-2 16,-17 11-16,15-13 15,-15 13-15,9-12 0,-9 12 16,6-9-16,-6 9 16,1-4-16,-3 5 15,-3 9-15,-2 6 16,1 7-16,-5 5 0,9 4 16,-2 0-16,6 3 15,1 0-15,-3-35 16,7 31-16,-7-31 0,9 24 15,9-10-15</inkml:trace>
  <inkml:trace contextRef="#ctx0" brushRef="#br0" timeOffset="363980.2764">23684 11563 0,'15'15'0,"2"9"15,6 10-15,0 4 16,-1 10-16,-6-1 16,0 1-16,-5 3 15,-5-1-15,-5-3 0,-5 1 16,-9-4-16,-5-4 15,-6-2-15,1-8 16,-4-9-16,-3-9 16,3-9-16</inkml:trace>
  <inkml:trace contextRef="#ctx0" brushRef="#br0" timeOffset="364183.4072">24166 12207 0,'-14'25'0,"-6"8"16,-9 5-16,-7 5 15,-1-3-15,-5-1 16,4-4-16</inkml:trace>
  <inkml:trace contextRef="#ctx0" brushRef="#br0" timeOffset="365183.3716">20329 12614 0,'-6'6'0,"-10"10"0,-6 5 15,-6 9-15,1 6 16,1 3-16,5 2 15,1 3-15,5 4 16,3 0-16,7-4 0,5 0 16,6-4-1,1 0-15,4-5 0,-1-1 16,4-5-16,1-6 16,6-5-16,0-7 0,4-11 15,0-8-15,2-11 16</inkml:trace>
  <inkml:trace contextRef="#ctx0" brushRef="#br0" timeOffset="365620.6994">20764 12703 0,'0'0'0,"0"0"15,0 0-15,-4 9 16,-11 5-16,-7 8 0,-2 3 16,-6 4-16,0-3 15,6 0-15,4-1 16,20-25-16,-18 26 16,8 2-16,10 3 0,8-4 15,12-3-15,5-7 16,3-3-16,2-10 15,7-3-15,-5-5 0,-32 4 16,32-6-16,-32 6 16,25-11-16,-25 11 15,23-8-15,-23 8 0,13-7 16,-13 7-16,7-4 16,-9 4-16,-2 9 15,-7 8-15,2 7 16,1 3-16,1 6 15,0 2-15,4 0 0,-2 0 16,7-1-16,-2-34 16,3 30-16,6-6 0,-9-24 15</inkml:trace>
  <inkml:trace contextRef="#ctx0" brushRef="#br0" timeOffset="365823.9151">21200 13155 0,'-4'18'16,"-1"11"-16,0 5 0,0 5 16,1-2-16,3-1 15,-5-6-15,2-4 16,4-26-16,-10 21 15,4-9-15,5-12 0,10-10 16</inkml:trace>
  <inkml:trace contextRef="#ctx0" brushRef="#br0" timeOffset="366042.5606">21404 12865 0,'0'0'0,"1"6"16,2 10-16,-1 9 0,-1 9 15,-4 6-15,0 3 16,-1-1-16,-2-1 16,0 0-16,1-5 15,5-36-15,-2 33 0,2-33 16</inkml:trace>
  <inkml:trace contextRef="#ctx0" brushRef="#br0" timeOffset="366292.4986">21883 12966 0,'9'29'0,"-1"16"16,-3 11-16,-6 10 15,-14 3-15,-10-3 16,-9 0-16,-12-7 0,-9-2 16,-6-6-16,-15-4 15,-5-9-15</inkml:trace>
  <inkml:trace contextRef="#ctx0" brushRef="#br0" timeOffset="366808.028">19178 12024 0,'38'1'15,"15"-1"-15,12 0 16,6-4-16</inkml:trace>
  <inkml:trace contextRef="#ctx0" brushRef="#br0" timeOffset="367120.4338">19224 9672 0,'52'-4'0,"28"1"15,22 0-15</inkml:trace>
  <inkml:trace contextRef="#ctx0" brushRef="#br0" timeOffset="422175.6015">20345 3280 0,'-1'1'0,"1"8"0,0 5 0,-4 10 16,0 8-16,1 3 15,1 3-15,4 3 16,1-1-16,4 2 16,-3-1-16,5-2 0,-4 4 15,-2-5-15,0 0 16,-1 3-16,-2-4 16,-2-3-16,2-34 15,-7 32-15,-2-7 0</inkml:trace>
  <inkml:trace contextRef="#ctx0" brushRef="#br0" timeOffset="423050.3527">20698 3300 0,'2'-6'0,"-2"6"16,0-13-16,0-2 16,-7-5-16,7 20 0,-10-20 15,-6-1-15,-8-1 16,-5 2-16,-2 2 16,-3 5-16,-2 1 15,-3 5-15,-1 4 0,1 6 16,-6 3-16,0 3 15,3 5-15,-3 1 16,2 4-16,4 7 16,-2 4-16,1 2 0,2 6 15,2 2-15,5 2 16,4 2-16,0-2 16,4 2-16,3 5 15,1-1-15,9 0 0,0 0 16,5 1-16,-1-3 15,4 0-15,3 1 16,4-1-16,4-5 0,1 1 16,5-4-16,4-3 15,3-3-15,1-2 16,7-4-16,-2-3 16,1-9-16,6-1 15,2-2-15,3-4 0,0-1 16,0-3-16,3-5 15,1-2-15,-3-4 0,4-5 16,2-2-16,-5-4 16,1-2-16,-3-6 15,-2-3-15,-1-4 16,0-4-16,-1 0 0,-3 0 16,-1-3-16,-5-2 15,-1 2-15,-3-2 16,-6 1-16,-4-2 15,-2 3-15,-4-2 0,-7 1 16,-4-1-16,-2 4 16,-6 3-16,-1 4 15,-3 2-15,16 30 16,-17-24-16,-2 3 0,19 21 16,-21-19-16,21 19 15,-18-15-15,18 15 16,-20-6-16</inkml:trace>
  <inkml:trace contextRef="#ctx0" brushRef="#br0" timeOffset="424378.2639">23209 3199 0,'0'0'0,"0"-3"0,5-8 16,8-6-16,7 2 15,3 0-15,2 5 0,5 4 16,-3 4-16,-1 3 16,4 2-16,-6 6 15,-2 5-15,-1 2 0,-5 4 16,-8 5-16,-1 4 16,-7 5-16,-3-3 15,-3 6-15,-6-5 16,-5 1-16,-2 4 15,-9-4-15,-3-5 0,0 1 16,-10-3-16,1-8 16,0 0-16,2-6 15,0-2-15,38-10 0,-30 5 16,30-5-16,-22 5 16,22-5-16,-13 4 15,9-4-15,17 0 0,8-4 16,15 1-16,13 2 15,9-4-15,4 1 16,3 2-16,-6-1 16,-4 1-16,-9 2 0,-5-5 15,-6 0-15,-4-6 16,-5-6-16</inkml:trace>
  <inkml:trace contextRef="#ctx0" brushRef="#br0" timeOffset="425143.7466">23930 3032 0,'-1'-4'0,"1"4"16,-9-18-16,-3-2 16,-9-5-16,-4 0 15,-4 2-15,-3 2 16,-5 1-16,-4 7 0,-5 2 16,-3 3-16,-6 3 15,-2 7-15,-2-1 16,0 7-16,-5 11 15,3-2-15,2 4 0,-4 9 16,-1 4-16,5 4 16,2 1-16,0 7 15,8 1-15,4 0 16,8 2-16,-2 3 0,9-1 16,6 3-16,4-3 15,11-3-15,7 0 0,3-2 16,1-1-16,6 0 15,6-3-15,-1 1 16,5-10-16,4 0 16,1-2-16,5-2 0,5-9 15,2 2-15,5-3 16,4-5-16,0-4 16,0-1-16,4 0 15,2-2-15,4-6 0,-2-1 16,3-4-16,-1-1 15,-2-3-15,2-3 16,0-3-16,-3-4 16,-2-1-16,-1-5 15,1-4-15,-7 2 0,0-6 16,-1-3-16,-5-1 16,-1-5-16,-2-2 0,-1-2 15,-6-3-15,-4 4 16,-5-3-16,-5 3 15,-6 2-15,-4 6 16,-6 1-16,-4 5 0,8 30 16,-13-28-16,-2 8 15,15 20-15,-14-19 16,-3 9-16,-3 9 0,0 8 16</inkml:trace>
  <inkml:trace contextRef="#ctx0" brushRef="#br0" timeOffset="425940.4447">23021 5804 0,'5'-15'0,"4"-8"0,4-1 16,5-3-16,3 3 15,7 4-15,4 6 0,2 3 16,2 4-16,1 7 16,3 6-16,-7 8 15,-4 3-15,-7 5 0,-2-2 16,-20-20 0,11 27-16,-7 2 0,-13 1 15,-6 1-15,-12-2 16,-5-6-16,-4-6 0,-2-1 15,-4-7-15,3 1 16,6-1-16,-1-5 16,34-4-16,-27-2 15,27 2-15,-18-4 0,10-7 16,19-4-16,17-3 16,3 4-16,14 2 15,-5 8-15,0 6 16,-1 5-16,-1 6 0,-5 7 15,2 3-15,-4 6 16,-5 2-16,-2 2 16,-9-2-16,-8 0 0,-6-2 15,-8-3-15,-7-2 16,-11 3-16,-4-7 16,-12 0-16,-11-4 15,-3 0-15,-6-4 16,-5-5-16,4-4 0,1-3 15,3-4-15,15-9 16</inkml:trace>
  <inkml:trace contextRef="#ctx0" brushRef="#br0" timeOffset="426659.0764">23709 5471 0,'-17'-22'16,"-9"-2"-16,-12-2 0,-6 0 15,-8 8 1,-3 2-16,2 5 0,-3 6 16,-5 7-16,-3 4 15,-5 11-15,-4 2 0,2 9 16,-4 7-16,3 5 16,8 1-16,-2 6 15,6 3-15,11 3 16,0 0-16,12 4 0,8 0 15,7-3-15,4 2 16,6 2-16,9-3 16,4 2-16,4-1 0,6-3 15,3-6-15,5 3 16,5-5-16,7-4 16,7-3-16,1-5 15,5-6-15,1-1 0,7-2 16,-3-8-16,-1-3 15,4-2-15,1-10 16,3-2-16,2-3 16,4-7-16,-1-3 0,1-7 15,0 0-15,-6-8 16,-4-3-16,2-3 16,-4-5-16,-1-5 0,2-5 15,-7-4-15,-3-5 16,-1-1-16,-4-3 15,-7 5-15,-3 3 0,-5 2 16,-10 4-16,-6 3 16,-4 2-1,-3 5-15,-3 8 0,2 2 16,3 29-16,-5-25 16,5 25-16,-1-22 0,1 2 15</inkml:trace>
  <inkml:trace contextRef="#ctx0" brushRef="#br0" timeOffset="427487.0547">20347 6082 0,'0'0'0,"1"-2"16,-1 2-16,0-2 16,-1 6-16,-4 9 15,-8 8-15,-6 4 0,0 4 16,-4 1-16,-1-1 16,-7 3-16,0-2 15,-2 4-15,6-4 16,3-3-16,8 0 0,1-1 15,15-26-15,-8 22 16,5 2-16,10-3 16,-7-21-16,12 20 15,12-5-15,11-5 0,7-6 16,-2-2-16,0-6 16,-2-2-16,-5-5 15,-33 11-15,36-11 16,-4-4-16,-4-6 0,-28 21 15,23-21-15,-5-3 16,-4-3-16,-9 0 16,-5 27-16,-2-24 0,2 24 15,-1-20-15,1 20 16,-5-16-16,5 16 16,-6-6-16,2 8 15,1 18-15,5 9 16,2 6-16,-2 0 0,2 9 15,-1-2-15,1 2 16,5-2-16,-7 0 16,-3-2-16,2 0 0,-1-40 15,-2 38-15</inkml:trace>
  <inkml:trace contextRef="#ctx0" brushRef="#br0" timeOffset="428158.7724">20850 6156 0,'-6'-18'16,"0"-3"-16,-3-10 0,-6 0 15,-6-3-15,-6-2 16,-2-2-16,-8 4 16,-4 2-16,-7 3 15,0 7-15,-5 3 16,3 7-16,-1 5 0,2 5 16,-2 4-16,-2 10 15,1 9-15,4 3 16,-2 2-16,2 11 0,7 2 15,1 1-15,6 8 16,2 2-16,3 5 16,3 0-16,7 3 0,6-5 15,4 3-15,9 2 16,2-3-16,6 0 16,3 3-16,2 1 15,0-8-15,6 4 0,5-5 16,1-3-1,6-9-15,7 1 0,-4-9 16,3-2-16,2-1 16,6-5-16,-1-8 15,4-3-15,1-7 0,-1-2 16,3-3-16,-2-3 16,1-11-16,-3-5 15,4-2-15,-7-9 0,1-6 16,-5-9-16,0-4 15,-4-8-15,-2-2 16,-2-6-16,-3-4 0,-8 2 16,-3 3-16,-5 4 15,-7 7-15,-8 5 16,-5 5-16,-5 7 16,-10 5-16,-7 3 15,1 12-15,-11 5 0,-5 7 16</inkml:trace>
  <inkml:trace contextRef="#ctx0" brushRef="#br0" timeOffset="429970.7996">20677 3662 0,'0'0'0,"-2"-2"15,2 2-15,-2 0 16,2 0-16,-1 0 0,1 0 16,1 0-16,9 3 15,6 1-15,6-4 16,8-1-16,5-1 16,1-5-16,7 0 0,-1 2 15,5-3-15,0 0 16,5 0-16,3-2 15,1 4-15,-4-4 0,4 0 16,0 1-16,2 1 16,1 0-16,5-2 15,-1 2-15,1 0 16,0-1-16,2 2 0,-2 0 16,-2 1-16,0-1 15,-7 1-15,-3-3 16,-4 1-16,1 3 15,-6-3-15,2 3 0,-2 1 16,-4 1-16,-1-1 16,-5 2-16,-5-1 15,-28 3-15,25-3 16,-1 0-16,-24 3 0,21 2 16,-21-2-16,20 0 15,-20 0-15,22 1 16,-22-1-16,21 3 0,-21-3 15,21 5-15,-21-5 16,19 3-16,-19-3 16,16 4-16,-16-4 15,12 2-15,-12-2 16,11 0-16,-11 0 0,8-2 16,-8 2-16,3-3 15,-3 3-15,2-4 0,-2 4 16,-1-7-16,-6-4 15,7 11-15,-15-14 16,-1-1-16,-9-5 16,-1 5-16,-1-3 0,0 3 15,-2 0-15,29 15 16,-27-16-16,-4 1 16,31 15-16,-31-15 15,3 0-15,28 15 0,-25-7 16,25 7-16,-17-3 15,8 3-15,12 2 16,-3-2-16,9 10 0,10 6 16,7 6-16,9 3 15,-4 3-15,4-2 16,0 0-16,-5 1 16,-6-1-16,-7 4 0,-7-2 15,-8 2-15,-4-5 16,-10 5-16,-4-2 15,-5 3-15,-3-6 16,0 1-16,-2-1 0,-1 1 16,27-26-16</inkml:trace>
  <inkml:trace contextRef="#ctx0" brushRef="#br0" timeOffset="431361.1802">23297 4057 0,'0'0'0,"0"0"0,0-2 16,0 2-16,0-3 15,0 3-15,0-3 16,0 3-16,0 0 15,1 6-15,-1 10 0,-2 8 16,-2 2-16,1 1 16,1 2-16,-3 3 15,5 4-15,-2 0 0,1 3 16,4 0-16,-7 6 16,4-1-16,-1 1 15,0 0-15,1-2 16,0-1-16,1 3 0,0-3 15,0-2-15,5 4 16,-2-4-16,-4 3 16,5-3-16,1-1 15,-2-3-15,3 1 0,-7-37 16,6 36-16,1-2 16,1 5-16,-8-39 15,8 35-15,1-1 16,-9-34-16,11 32 0,-2 0 15,0-6-15,-9-26 16,12 23-16,-12-23 16,10 19-16,-10-19 15,8 17-15,-8-17 0,6 17 16,-6-17-16,4 9 16,-4-9-16,2 10 15,-2-10-15,0 6 0,0-6 16,1 1-16,-1-1 15,0 0-15,0 0 16,0-3-16,0 3 0,0-5 16,0 5-16,-2-10 15,-5-3-15,7 13 16,-15-13-16,-4-2 16,0 2-16,-2-1 0,21 14 15,-22-11-15,1 0 16,-1-2-16,0-1 15,22 14-15,-21-12 0,1-3 16,20 15-16,-21-15 16,3 0-16,18 15 15,-22-19-15,22 19 16,-18-16-16,18 16 0,-13-14 16,13 14-16,-9-10 15,9 10-15,-4-6 16,4 6-16,-1-3 15,1 3-15,0-1 0,3 4 16,9 5-16,4 3 16,-1 3-16,-2 3 15,3 2-15,0 2 0,3-2 16,-19-19-16,16 21 16,1 0-16,-1-1 15,-16-20-15,15 20 16,-15-20-16,17 19 0,-17-19 15,16 17-15,-16-17 16,15 14-16,-15-14 16,14 7-16,1-6 15,-15-1-15,19-4 0,0-6 16,5-3-16,-2-1 16,-3-3-16,-19 17 15,20-17-15,-2 2 16,4-3-16,-22 18 0,20-18 15,-20 18-15,17-13 16,-17 13-16,16-10 16,-16 10-16,10-13 0,-10 13 15,7-8-15,-11-4 16</inkml:trace>
  <inkml:trace contextRef="#ctx0" brushRef="#br0" timeOffset="432923.321">20602 3995 0,'0'0'16,"1"1"-16,-1-1 15,0 3-15,0-3 16,3 3-16,9 4 0,-12-7 16,19 12-16,3 6 15,4 6-15,1 1 16,0 0-16,0 3 16,2-1-16,3 3 0,0 2 15,0-2-15,1 0 16,6 1-16,-4 4 15,6-3-15,2 1 16,5 0-16,-5 2 0,3 0 16,-2-1-16,4-1 15,-4 3-15,2-3 16,0 0-16,1 3 0,3-2 16,-1 3-16,-5-3 15,3-1-15,-2-2 16,-1 1-16,-3-2 0,2-2 15,-3 2-15,1 2 16,-1-2-16,-7 0 16,3-4-16,-1 0 15,-2-1-15,4 1 0,-3 0 16,-4-1-16,5-3 16,-5-1-16,0 2 15,1-2-15,-3-1 16,-5 2-16,-23-22 0,28 16 15,-1 2-15,-1 0 16,0-2-16,-26-16 16,24 18-16,-2-2 15,-22-16-15,24 13 16,-3 3-16,-21-16 0,24 18 16,-24-18-16,21 12 15,-21-12-15,18 12 0,-2 0 16,-16-12-16,17 13 15,-17-13-15,10 9 16,-10-9-16,10 6 16,-10-6-16,8 7 0,-8-7 15,7 3-15,-7-3 16,6 4-16,-6-4 16,5 1-16,-5-1 15,3 1-15,-3-1 0,2 3 16,-2-3-16,-1 0 15,1 0-15,-4 0 16,4 0-16,-5-2 0,-5 5 16,10-3-16,-22 1 15,1-1-15,-3 1 16,24-1-16,-27 2 16,2-2-16,1 0 0,24 0 15,-23 2-15,-1-2 16,24 0-16,-27-1 15,27 1-15,-25 0 16,25 0-16,-26 0 0,26 0 16,-22-1-16,22 1 15,-17-1-15,17 1 16,-10-1-16,10 1 0,-7-1 16,7 1-16,3 1 15,3-1-15,-6 0 16,12 1-16,5 1 15,5 2-15,-22-4 0,24 6 16,0-2-16,2 2 16,-26-6-1,23 4-15,-2 0 0,-21-4 16,19-2-16,-19 2 0,19 2 16,-19-2-16,18 0 15,-18 0-15,16-4 16,-2-4-16,-1-4 0,-13 12 15,15-15-15,-6-7 16,2-3-16,-4 1 16,-3 0-16,1 2 15,-1-2-15,-4 24 0,3-21 16,1-5-16,-4 26 16,3-26-16,-6 1 15,3 25-15,-1-22 16,1 22-16,-5-23 15,-5 7-15</inkml:trace>
  <inkml:trace contextRef="#ctx0" brushRef="#br0" timeOffset="505632.1948">19845 7633 0,'0'0'0,"-4"-6"16,4 6-16,-3-7 16,-2 8-16,-11 9 15,-1 9-15,-3 10 0,1 8 16,-8 3-16,3 8 16,3 1-16,6-3 15,1 2-15,6-4 16,7 1-16,7-6 0,3 1 15,3-6-15,8-2 16,5-1-16,2-4 16,-3-3-16,5-5 15,0-8-15,1-6 0,0-10 16,4-9-16</inkml:trace>
  <inkml:trace contextRef="#ctx0" brushRef="#br0" timeOffset="505913.3311">20170 7552 0,'5'-5'0,"-5"5"0,7-4 16,-7 4-16,6-4 15,-1 7-15,-1 13 16,1 9-16,-5 5 0,-3 10 16,0-2-16,-1 1 15,3 5-15,-3-1 16,2 0-16,-1-4 0,-2-2 16,-1 1-16,6-38 15,-3 32-15,3-32 16</inkml:trace>
  <inkml:trace contextRef="#ctx0" brushRef="#br0" timeOffset="506116.4778">20440 7907 0,'1'21'0,"0"9"16,-5 9-16,-3 4 16,-3 1-16,-3-4 0,-1-4 15,14-36-15,-16 30 16</inkml:trace>
  <inkml:trace contextRef="#ctx0" brushRef="#br0" timeOffset="506538.1878">20645 7633 0,'10'2'0,"8"1"15,7 4-15,-2 9 16,2-1-16,-25-15 0,18 24 16,-7 1-16,-14 5 15,-8 3-15,-5-3 16,-5-3-16,21-27 16,-25 24-16,3-4 0,22-20 15,-23 17-15,23-17 16,-17 15-16,17-15 15,-8 12-15,11 3 0,15-3 16,12 0-16,9-5 16,4-1-16,3-3 15,-6-4-15,0 0 16,-3-4-16,-5-4 16,-6-5-16,-5-8 0,-21 22 15</inkml:trace>
  <inkml:trace contextRef="#ctx0" brushRef="#br0" timeOffset="506788.175">21160 7484 0,'13'16'0,"5"6"0,6 13 15,3 5-15,0 8 16,-2 2-16,-9 0 16,-3 1-16,-7-1 0,-8-3 15,-7-3-15,-4 0 16,-8-3-16,-1-2 16,-5-1-16,-6-1 0,-3-3 15,36-34-15</inkml:trace>
  <inkml:trace contextRef="#ctx0" brushRef="#br0" timeOffset="507209.901">21947 7355 0,'0'3'0,"-9"7"16,-7 7-16,-11 11 16,-7 5-16,-4 6 0,1 7 15,4-1-15,6 3 16,6-1-16,7 4 16,5-8-16,9 0 15,11-1-15,6-2 16,9-5-16,2 2 0,4-7 15,5-9-15,6-6 16,0-11-16,-3-12 16</inkml:trace>
  <inkml:trace contextRef="#ctx0" brushRef="#br0" timeOffset="507569.2425">22207 7407 0,'8'-2'0,"5"4"16,5 4-16,1 3 15,2 4-15,-2 5 16,-7 3-16,-9 2 15,-4 1-15,-8 2 0,-3 2 16,-8-7-16,0-3 16,20-18-1,-20 19-15,20-19 0,-16 17 16,16-17-16,-14 15 0,14-15 16,-7 13-16,6-2 15,10 1-15,6-8 16,12-3-16,11-4 0,9-9 15,-3-3-15,5-5 16</inkml:trace>
  <inkml:trace contextRef="#ctx0" brushRef="#br0" timeOffset="507725.4454">22645 7615 0,'0'9'15,"-2"5"-15,-7 14 0,-8 6 16,-1 0-16,-6-2 15,-3-2-15,-2-4 16,0-2-16,29-24 16,-32 16-16</inkml:trace>
  <inkml:trace contextRef="#ctx0" brushRef="#br0" timeOffset="508162.8402">22837 7356 0,'0'0'0,"11"-3"0,8 0 16,9 8-16,2 4 0,-3 5 16,-27-14-16,21 21 15,-4 1-15,-17-22 16,3 24-16,-9-1 15,-14-1-15,-5-7 0,-3-2 16,1-6-16,27-7 16,-23 4-16,23-4 15,-22 3-15,22-3 16,-13 1-16,11-1 0,20 1 16,12 1-16,7 5 15,7 7-15,-8 1 16,-6 3-16,-4 5 0,-7 0 15,-19-23-15,14 25 16,-9 2-16,-8 0 16,-8-5-16,-3-1 15,-9-5-15,-4-8 0,-7-4 16,0-1-16,-1-9 16,-2-5-16,5-3 15,10-10-15</inkml:trace>
  <inkml:trace contextRef="#ctx0" brushRef="#br0" timeOffset="508397.1327">23533 7377 0,'6'16'0,"0"13"15,0 13-15,-7 5 16,-11 5-16,-7-2 0,-10-7 16,-7-2-16,-6-2 15,-5-4-15,-5-4 16,-5 2-16,5-5 0,52-28 16</inkml:trace>
  <inkml:trace contextRef="#ctx0" brushRef="#br0" timeOffset="508787.719">23896 7161 0,'-19'20'0,"-7"5"16,-4 5-16,-4 9 0,9 9 16,5 0-16,12 0 15,9 3-15,6-4 16,3-5-16,5 2 16,6-4-16,2-6 0,6-1 15,2-9-15,4-4 16</inkml:trace>
  <inkml:trace contextRef="#ctx0" brushRef="#br0" timeOffset="509318.7857">24105 7105 0,'-1'16'0,"2"8"15,-2 6-15,3 8 16,-1 5-16,1-1 16,-1 2-16,3-1 0,-5-4 15,-1-6-15,2-33 16,-7 31-16,7-31 0,-10 26 15,10-26-15,-11 19 16</inkml:trace>
  <inkml:trace contextRef="#ctx0" brushRef="#br0" timeOffset="509521.8595">24371 7493 0,'-7'19'16,"-3"8"-16,-8 4 15,-5-1-15,0-7 0,23-23 16,-26 17-16,26-17 16,-24 11-16</inkml:trace>
  <inkml:trace contextRef="#ctx0" brushRef="#br0" timeOffset="509943.8578">24573 7158 0,'11'5'16,"3"6"-16,6 8 15,0 2-15,-20-21 16,18 24-16,-18-24 0,7 24 16,-10-3-16,3-21 15,-19 16-15,-2-7 16,21-9-16,-27 4 0,27-4 16,-25 0-16,25 0 15,-19-1-15,13 1 16,15 2-16,4 7 0,14 5 15,5 5-15,-1 0 16,-5 2-16,-7 4 16,-19-25-16,12 25 15,-8 0-15,-4-25 0,-7 29 16,-6-3-16,-7-8 16,-8-5-16,-2-10 15,-2-5-15,2-8 0,2-4 16,6-5-16,2-5 15</inkml:trace>
  <inkml:trace contextRef="#ctx0" brushRef="#br0" timeOffset="510115.6383">25172 7328 0,'2'30'0,"-4"16"16,-8 11-16,-4 2 0,-13-3 16,-14-3-16,-13-2 15,-17-6-15</inkml:trace>
  <inkml:trace contextRef="#ctx0" brushRef="#br0" timeOffset="511896.6697">20082 8720 0,'0'-6'16,"0"6"-16,2-13 0,2-2 15,-4 15-15,-1-20 16,1 20-16,-8-18 16,-3 2-16,-5 5 15,-3 6-15,3 10 16,-2 3-16,-1 5 0,-5 3 15,9 5-15,-3 3 16,5 2-16,-1 1 0,14-27 16,-9 29-16,0-1 15,9-28-15,-2 26 16,3-1-16,-1-25 16,12 23-16,7-8 0,3-6 15,2-7-15,0-6 16,0-7-16,1-6 15,-2-4-15,-1-4 16,-1-4-16,-5 1 0,-7-1 16,-9 29-16,9-25 15,-9 25-15,5-24 16,-5 24-16,-1-21 0,1 21 16,-2-14-16,-4 11 15,-4 9-15,2 8 16,1 8-16,0 3 15,5-1-15,6 2 0,6 1 16,0 0-16,4-1 16,0-2-16,5-3 15,5 1-15,2-4 0,4-4 16,2-7-16,4-8 16,-2-3-16</inkml:trace>
  <inkml:trace contextRef="#ctx0" brushRef="#br0" timeOffset="512427.8002">20692 8457 0,'0'0'15,"0"0"-15,0 1 16,-6 7-16,3 5 0,3 9 16,-2 6-16,7 4 15,-1 3-15,2 2 16,0 1 0,0-2-16,3 0 0,-2-4 0,-7-32 15,6 29-15,-6-29 16,6 22-16,-6-22 15,1 18-15,-1-18 16,-1 10-16,-1-10 0,-1-11 16,6-7-16,-3 18 15,0-25-15,5-3 16,1-2-16,4 5 16,-10 25-16,15-20 0,3 8 15,2 4-15,7 9 16,3 8-16,-1 4 15,-29-13-15,28 16 0,-5 3 16,-23-19-16,18 20 16,-11-4-16,-8 3 15,-8-1-15,-5-4 16,-5-5-16,-8 1 0,-5-5 16,-4 0-16,4 1 15,32-6-15,-31 3 16,6-1-16</inkml:trace>
  <inkml:trace contextRef="#ctx0" brushRef="#br0" timeOffset="513193.344">22055 8249 0,'0'0'0,"5"-3"15,0 6-15,0 6 16,-1 11-16,-1 3 16,0 5-16,-3 8 15,-1 2-15,-3 0 0,0 4 16,-1-2-16,-3-5 16,0-4-16,8-31 15,-10 31-15,10-31 16,-11 23-16,11-23 15,-14 20-15,14-20 0,-9 13 16,3-11-16,4-13 16,5-3-16,2-10 15,4-3-15,8 0 0,0 1 16,5 3-16,-3 6 16,4 3-16,5 5 15,-3 4-15,0 3 16,3 6-16,-3 7 15,-25-11-15,26 15 0,-3 4 16,-23-19-16,18 22 16,-7 3-16,-13 0 0,-6-3 15,-8-3-15,-4-6 16,-4-1-16,-1-3 16,-7-2-16,2-2 15,30-5-15,-33 4 0,33-4 16,-31 1-16,6 0 15,18-1-15,11-6 16</inkml:trace>
  <inkml:trace contextRef="#ctx0" brushRef="#br0" timeOffset="513537.01">22998 8379 0,'-8'-1'0,"-10"2"16,-3 6-16,-7 4 0,-1 6 15,6 2-15,1 2 16,4 0-16,4 1 16,4 0-16,10-22 15,-7 20-15,4 2 16,6 0-16,5-2 0,7 0 16,4-7-16,4-3 15,6-2-15,9-2 16,1-10-16</inkml:trace>
  <inkml:trace contextRef="#ctx0" brushRef="#br0" timeOffset="514396.3248">24158 8290 0,'-9'-3'0,"-10"-3"16,-8-2-16,-8 2 16,-1 6-16,-1 5 15,1 5-15,2 1 0,1 4 16,2 3-16,4-2 15,6 2-15,21-18 0,-17 18 16,17-18-16,-11 17 16,11-17-16,-7 19 15,8-3-15,-1-16 16,16 10-16,8-5 16,9-6-16,4-5 0,-3-6 15,-3 0-15,-4-6 16,-4-2-16,-5-2 15,-18 22-15,18-23 16,-5-2-16,-13 25 0,10-24 16,-10 24-16,3-18 15,-3 18-15,2-14 16,-2 14-16,-2-6 16,0 11-16,-6 7 0,8-12 15,-6 21-15,2 3 16,3 3-16,1-27 0,0 28 15,6-1-15,3-2 16,1-2-16,3-2 16,2-4-16,0-2 15,5-1-15,1-3 16,4-5-16,3-5 0,1-1 16</inkml:trace>
  <inkml:trace contextRef="#ctx0" brushRef="#br0" timeOffset="514849.3081">24754 8171 0,'-17'7'0,"-14"1"15,-2 3-15,-2 6 16,1 4-16,7 0 0,27-21 16,-17 22-16,6 3 15,14 3-15,10-2 16,11-1-16,11 1 0,7-6 15,7-3-15,-4-7 16,0-4-16,-5-3 16,-3-4-16</inkml:trace>
  <inkml:trace contextRef="#ctx0" brushRef="#br0" timeOffset="553062.4068">2324 7523 0,'0'0'0,"1"2"0,2 8 16,-1 9-16,2 8 0,2 6 16,1 5-16,-4 3 15,0 5-15,1 0 16,-1 1-16,0 0 16,3-4-16,-6-5 15,1-2-15,1-1 0,-2-5 16,0-30-16,3 29 15,0-4-15</inkml:trace>
  <inkml:trace contextRef="#ctx0" brushRef="#br0" timeOffset="553765.4128">2742 7499 0,'-1'-5'0,"-5"-8"16,0-4-16,-3-4 0,-4 0 15,-3-1-15,-5 0 16,-11 1-16,-2 3 16,-5-1-16,-8 3 15,-8 5-15,7 6 0,-10 1 16,2 7 0,2 3-16,0 4 0,2 8 15,2 3-15,1 8 16,-3 7-16,3 4 0,5 1 15,3 6-15,6 3 16,7 1-16,2 3 16,7 2-16,6 2 0,5-1 0,8 0 0,5 0 31,5-1-31,6-1 16,2-2-16,8-3 0,4-4 0,2-5 0,6-2 31,4-6-31,1-6 15,2-5-15,2-5 0,0-6 0,5-6 16,0-7-16,3-5 0,-3-4 31,3-4-31,-2-3 0,-3-6 0,-1-7 32,0-3-32,-4-4 0,-6-5 0,-5-4 0,-3-3 31,-9 5-31,-2-2 0,-7 4 0,-4 1 15,-6 4-15,-1 2 0,-2 36 16,-8-35-16,-3 0 16,-7 2-16,-3 3 15,-3 4-15,4 4 16,20 22-16,-25-15 0,5 4 16</inkml:trace>
  <inkml:trace contextRef="#ctx0" brushRef="#br0" timeOffset="554390.2667">2758 7784 0,'0'0'0,"0"0"15,0-1-15,0 1 16,-3-2-16,3 2 16,-3-1-16,3 1 0,-4-3 15,4 3-15,-6-2 16,6 2-16,-3 0 15,3 0-15,-1-1 16,1 1-16,2 0 16,8-2-16,3 2 0,11-3 15,5-1-15,0 3 16,5-3-16,3 1 16,6 1-16,4 2 15,0-3-15,4 0 0,3-1 16,1 0-16,5-1 15,4 0-15,2-1 0,1 1 16,2 1-16,5-2 16,4-2-16,2 2 15,1-1-15,-2 0 16,1 1-16,-4 2 16,-3 0-16,0-2 0,-8 0 15,2 1-15,-11-1 16,-1-1-16,-10 4 15,-5-1-15,-40 4 0,36-4 16,-36 4-16,31-2 16,-31 2-16,22-1 15,-22 1-15,15-2 0,-15 2 16,9 0-16</inkml:trace>
  <inkml:trace contextRef="#ctx0" brushRef="#br0" timeOffset="554765.13">4927 7484 0,'12'-6'15,"-12"6"-15,16-4 0,4 5 16,7 8-16,-27-9 15,19 15-15,-6 10 16,-10 4-16,-4 7 16,-9-2-16,-9-3 0,-3-8 15,-1-1-15,-3-7 16,3 2-16,23-17 16,-23 14-16,23-14 15,-20 12-15,20-12 0,-15 11 16,15-11-16,-6 11 15,9-4-15,20 3 16,9-2-16,7-4 0,4 4 16,11-3-16,-4 3 15,-1-1-15,-3-7 16,-4-6-16</inkml:trace>
  <inkml:trace contextRef="#ctx0" brushRef="#br0" timeOffset="555421.2442">5336 7302 0,'-15'-13'0,"-6"-2"0,-8-1 16,-4 0-16,-11 1 16,2 1-16,-7 3 15,-1 4-15,-9 2 0,4 5 16,-6 3-16,-2 8 16,-1 5-16,5 4 15,1 4-15,5 4 16,3 6-16,8 3 0,3 2 15,5 2-15,8 1 16,10 0-16,4-4 16,10 7-16,5 2 15,5-2-15,5-2 0,5 2 16,7-1-16,7-5 16,1-1-16,9-3 15,3-4-15,0-6 16,2-4-16,7 0 0,-5-4 15,1-6-15,0-5 16,0-3-16,4-4 16,0-4-16,-1-2 0,0-4 15,0-4-15,-6 0 16,0-7-16,-1-5 16,-6-4-16,-4 1 15,-4-5-15,-4-4 0,-1-1 16,-5-3-16,-1 0 15,-2 3-15,-7 3 16,-10-3-16,-2 3 0,0 37 16,-7-34-16,-3 2 15,-6 1-15,16 31 16,-17-24-16,-1 7 16,0 7-16,1 11 15,-5 5-15,22-6 0</inkml:trace>
  <inkml:trace contextRef="#ctx0" brushRef="#br0" timeOffset="555968.0017">4789 8013 0,'0'0'0,"0"0"0,1 5 16,-6 5-16,0 5 15,1 8 1,-4 1-16,2 3 0,1 6 16,-1 4-16,2 3 0,4 7 15,-6 3-15,3 1 16,1 3-16,3 2 15,-3 1-15,3 0 16,0 0-16,7 1 0,-6 2 16,-2-2-16,3 3 15,-1-4-15,0-1 16,3-2-16,-3-3 16,0-2-16,3-6 0,-3-6 15,-2-3-15,0-34 16,0 29-16,0-1 15,0-28-15,-3 29 0,1-8 16</inkml:trace>
  <inkml:trace contextRef="#ctx0" brushRef="#br0" timeOffset="556561.5844">4633 9641 0,'-1'-6'16,"1"6"-16,-2-11 15,2-9-15,0 20 0,7-29 16,7 3-16,-14 26 15,22-23-15,6 10 16,5 10-16,1 12 16,-2 5-16,-5 4 0,1 5 15,-28-23-15,23 27 16,-7 4-16,-16-31 16,14 33-16,-11-2 15,-14-6-15,-3-3 16,-11-7-16,-6-5 0,-1-1 15,-2-4-15,34-5 16,-31 1-16,31-1 0,-26-1 16,12-1-16,14-7 15,16 0-15,11 3 16,13 3-16,3 6 16,0 8-16,6 3 0,-5 10 15,-1 1-15,-5 6 16,-9-3-16,-6 1 15,-23-29-15,15 25 16,-10 0-16,-14 0 0,-9-1 16,-10-4-16,-10-3 15,-8-5-15,-6-6 16,0-2-16,4-4 16,1-1-16,2-5 0,45 6 15,-36-12-15</inkml:trace>
  <inkml:trace contextRef="#ctx0" brushRef="#br0" timeOffset="557249.022">5065 9474 0,'-6'-9'0,"-8"-9"0,-1-5 16,-6-2-16,-5-2 16,0 4-16,-3 1 15,-4 1-15,-4 3 16,-2 3-16,-6 6 0,-1 3 15,-2 4-15,-2 3 16,1 6-16,-2 4 16,-3 10-16,3 0 0,3 5 15,2 4-15,6 3 16,0 3-16,11 3 16,4 1-16,5 2 15,3 2-15,6-1 0,7 3 16,7-1-16,4 0 15,7 1-15,5-2 16,3-2-16,5-6 16,7 2-16,4-3 0,-1-5 15,8-1-15,1-3 16,3-2-16,2-4 16,-2-1-16,2-7 15,2 0-15,2-3 0,-4-6 16,0-2-16,-5-1 15,1-2-15,-5-7 16,-3-2-16,-3-5 0,-3-6 16,-3-6-16,-3-4 15,1-2-15,-4-3 16,-3-3-16,-3-4 16,-3 5-16,-6-4 0,-5 2 15,-4-2-15,-2 5 16,1 4-16,1 34 15,-4-30-15,4 30 16,-4-25-16,4 25 0,-5-22 16,5 22-16,-7-18 15,7 18-15</inkml:trace>
  <inkml:trace contextRef="#ctx0" brushRef="#br0" timeOffset="558467.3885">2407 9771 0,'0'0'0,"0"-2"16,0 2-16,-4-4 15,-1 3-15,-11 6 0,16-5 16,-20 9-16,-6 4 16,-9 5-16,0 1 15,2-2-15,-1 2 0,10 3 16,2-1-16,5 0 15,17-21-15,-15 22 16,9 3-16,7 0 16,12 4-16,4-8 15,12-3-15,-5-3 0,7-6 16,-1 0-16,5-5 16,-3-4-16,-2-2 15,-1-1-15,-29 3 0,26-8 16,-4-2-16,-22 10 15,22-14-15,-8-3 16,-14 17-16,7-20 16,-7 20-16,3-14 0,-3 14 15,-1-12-15,-4 9 16,-3 11-16,2 5 16,0 11-16,2 4 15,4 3-15,5 2 0,-2 4 16,3-1-16,-3 1 15,0 1-15,0 1 16,-3 0-16,-7 6 16,-2-5-16</inkml:trace>
  <inkml:trace contextRef="#ctx0" brushRef="#br0" timeOffset="559310.9908">2741 10305 0,'0'-5'0,"0"-9"16,3-4-1,6-8-15,-4-4 0,0 0 16,-2 3-16,0-3 16,-1-3-16,2 3 15,0-1-15,-5-1 16,1-2-16,-7 4 0,-1-4 16,-3-1-16,-3 3 15,-6 0-15,-3 2 16,-1 1-16,-4 5 15,-3 1-15,-3 1 0,0 8 16,-7 3-16,-1 4 16,2 1-16,-3 5 15,-4 4-15,3 5 0,-2 2 16,3 6-16,3 2 16,2 3-16,3 0 15,3 2-15,-1 5 0,3 4 16,4-1-16,3 4 15,1 3-15,7 0 16,2 4-16,1 2 16,6 1-16,0 0 0,9 1 15,-3-4-15,4-1 16,5 1-16,7 1 16,1-4-16,6 0 15,-1-6-15,7-1 0,1-7 16,0 4-16,4-2 15,5-4-15,0-3 16,1-2-16,4-3 16,0-5-16,2-1 0,1-3 15,0-3-15,0-3 16,-2-3-16,0-4 16,-3-4-16,-3-3 0,0-2 15,-4-7-15,-2-2 16,-3-6-16,-3-1 15,-5-5-15,-1-2 16,-4 0-16,-7 2 0,0-2 16,-8 1-16,-2 4 15,-8 2-15,0 0 16,-6 4-16,-1 7 0,15 21 16,-23-18-16,-3 3 15,-3 4-15,2 1 16</inkml:trace>
  <inkml:trace contextRef="#ctx0" brushRef="#br0" timeOffset="560310.7573">2954 10170 0,'0'0'0,"-5"-3"0,5 3 15,-9-3-15,9 3 16,-12-3-16,12 3 16,-14-3-16,14 3 15,-9-1-15,9 1 0,-1 1 16,8-1-16,5 0 15,11 2-15,-2 3 16,8-3-16,2-3 0,9 1 16,1-2-16,11 0 15,3 0-15,7-1 16,7 0-16,2 0 16,5 0-16,2 0 0,-2 1 15,-2-1-15,1 0 16,-2 3-16,-3-2 15,-7-2-15,-8-1 16,-4 3-16,-8-1 0,-43 3 16,36-2-16,-36 2 15,32-3-15,-32 3 16,29-1-16,-29 1 16,20 0-16,-8 1 0,-9 7 15,-13-6-15,-12-2 16,-6-1-16</inkml:trace>
  <inkml:trace contextRef="#ctx0" brushRef="#br0" timeOffset="560763.775">3050 9993 0,'0'-3'0,"0"3"16,3-5-16,-3 5 0,4-3 16,-8 7-16,-9 9 15,-8 7-15,-3 2 16,-10 1-16,5 2 0,5-3 16,24-22-16,-20 25 15,11 0-15,9 0 16,7-1-16,9-3 15,5-1-15,15-2 16,0-1-16,3 1 0,4 0 16,1 0-16,-5 6 15,3 1-15,-6-6 16</inkml:trace>
  <inkml:trace contextRef="#ctx0" brushRef="#br0" timeOffset="565591.2667">4884 8071 0,'0'0'0,"6"4"16,-6-4-16,3 3 0,-3-3 15,2 3-15,-2-3 16,5 9-16,-5-9 16,9 9-16,-9-9 15,7 12-15,-7-12 0,2 14 16,-2-14-16,3 14 15,-3-14-15,1 10 16,-3-4-16,2-6 16,-9 1-16</inkml:trace>
  <inkml:trace contextRef="#ctx0" brushRef="#br0" timeOffset="566669.3949">4110 7405 0,'4'5'0,"1"3"16,7 9-16,9 1 16,4 4-16,9 0 15,2-2-15,-4-6 16,-1 2-16,-1-2 0,-30-14 15,22 15-15,-7 4 16,-8 6-16,-10 1 16,-9 5-16,-6 2 15,-7 2-15,1 1 0,0 2 16,-3 2-16,7 1 16,-3-1-16,1-2 15,5-2-15</inkml:trace>
  <inkml:trace contextRef="#ctx0" brushRef="#br0" timeOffset="567278.6267">4497 9086 0,'-9'-17'0,"-5"-2"16,14 19-16,-15-25 15,15 25-15,-14-28 16,14 28-16,-12-21 0,12 21 15,-8-14-15,7 9 16,7 13-16,6 13 16,5 5-16,0 5 15,3 1-15,1-4 0,0 0 16,-1-3-16,-20-25 16,21 22-16,0-6 15,-21-16-15,24 14 0,2-7 16,-2-5-16,1-6 15,1-5-15,-4-7 16,1-6-16,3-3 16,-5-1-16,-2-3 15,1-1-15,-3 3 0,0 1 16,-17 26-16,21-24 16,-1 3-16</inkml:trace>
  <inkml:trace contextRef="#ctx0" brushRef="#br0" timeOffset="568278.4357">2800 11239 0,'-3'-5'0,"-4"-3"0,-5 1 16,12 7-16,-22-5 15,-2 3-15,-7 6 0,-2 6 16,1 3-16,-2 6 16,2 2-16,0 5 15,6 4-15,6 1 16,2-1-16,5-1 0,3 2 15,7-5-15,5-1 16,-2-25-16,8 25 16,8 0-16,7-4 0,6-5 15,9-6-15,-2-7 16,-3-6-16,1-7 16,-4 0-16,2-4 15,-5-5-15,1 0 16,-5-5-16,-1-3 0,-9-3 15,-13 30-15,8-29 16,0-2-16,-8 31 16,2-28-16,-2 28 0,-2-26 15,2 26-15,-3-23 16,3 23-16,-6-15 16,0 9-16,6 6 0,-10 9 15,3 11-15,-1 6 16,5 5-16,4 0 15,-1-5-15,10 3 16,-2-4-16,7-1 0,1 0 16,6 0-16,2-4 15,6-5-15,1 3 16,4-5-16,-2-8 16,1-1-16,3-4 0,-37 0 15</inkml:trace>
  <inkml:trace contextRef="#ctx0" brushRef="#br0" timeOffset="568622.1387">3342 11520 0,'-1'5'0,"-2"12"16,-6 2-16,1 10 15,-6 5-15,-2 3 16,3-2-16,-2-1 0,1-4 15,14-30-15,-12 29 16,12-29-16,-14 18 16,9-8-16,4-11 0</inkml:trace>
  <inkml:trace contextRef="#ctx0" brushRef="#br0" timeOffset="569137.6132">3561 11039 0,'2'2'0,"4"9"0,5 7 15,-3 9-15,1 8 16,-4 6-16,-4 2 15,3 0-15,-3 1 16,1-6-16,-2-38 0,0 32 16,0-32-16,-2 28 15,2-28-15,-4 24 16,4-24-16,-4 14 0,-1-6 16,4-15-16,1-13 15,7-6-15,-7 26 16,12-29-16,4 2 15,4 6 1,4 5-16,2 9 0,0 9 16,3 9-16,-3 5 15,-3 7-15,-4 0 16,-4 5-16,-2 1 0,-5 2 16,-8-1-16,-1-3 15,-11-2-15,-4 0 16,-2 1-16,-8-5 15,-2-3-15,1-4 0,-4 0 16,0-5-16,0-4 16,0-2-16,2-3 15,4-5-15,2-7 0,8-8 16</inkml:trace>
  <inkml:trace contextRef="#ctx0" brushRef="#br0" timeOffset="569356.3136">4165 11776 0,'-11'27'0,"-5"15"0,0 7 16,-12 3-16,-2-6 15,4-4-15,0-3 16,26-39-16,-22 34 0,22-34 16</inkml:trace>
  <inkml:trace contextRef="#ctx0" brushRef="#br0" timeOffset="570090.6205">4743 10958 0,'0'0'0,"2"1"16,3 3-16,-1 15 0,-1 7 15,-2 9-15,-1 4 16,-1 9-16,-2-2 16,-1 2-16,4 0 15,-3-4-15,3-2 0,0-4 16,0-5-16,0-33 15,-2 28-15,2-28 16,-3 23-16,3-23 0,-3 15 16,1-9-16,-2-9 15,1-9-15,0-11 16,1-8-16,4-5 0,7 2 16,2 0-16,8 7 15,1 3-15,1 7 16,4 1-16,2 8 15,4 2-15,-2 9 16,-1 6-16,-1 2 0,-27-11 16,24 14-16,-7 5 15,-3 4-15,-7 1 16,-9 0-16,-6 2 16,-7 1-16,-7-5 0,-2-3 15,-11 1-15,2-6 16,-2-1-16,-5-2 15,-5-3-15,0-6 16,7-7-16,3-4 0</inkml:trace>
  <inkml:trace contextRef="#ctx0" brushRef="#br0" timeOffset="570340.6587">5216 11546 0,'-11'24'0,"-6"4"0,-3 3 16,-4-1-16,-3-4 16,3-2-16,2-2 15,0-1-15,22-21 16,-19 19-16,19-19 0,-18 19 15,18-19-15,-6 8 16</inkml:trace>
  <inkml:trace contextRef="#ctx0" brushRef="#br0" timeOffset="570684.2258">5631 11274 0,'4'-5'0,"-4"5"16,4-8-16,-7 0 16,-12 3-16,-13 4 0,-15 6 15,-4 7-15,-1 9 16,3 2-16,7 3 0,38-26 15,-32 30-15,10 2 16,13 3-16,11-1 16,11-1-16,11-2 15,5-4-15,7-2 0,3-1 16,4-3-16,-5-6 16,-3-5-16,-5-6 15,-1-2-15,-2-6 16,-3-5-16</inkml:trace>
  <inkml:trace contextRef="#ctx0" brushRef="#br0" timeOffset="571762.1874">2688 12234 0,'4'-16'0,"1"-6"15,4-3-15,-4-4 16,5 0-16,-1-1 0,2 4 16,0-2-16,-11 28 15,7-25-15,-7 25 16,7-18-16,-7 18 16,6-11-16,0 10 0,-9 17 15,-3 17-15,2 7 16,0 9-16,-2 5 15,0-1-15,4 1 16,3-1-16,-1-2 0,4-4 16,2-3-16,-3-4 15,1-1-15,0-6 16,-4-33-16,6 33 16,3-6-16</inkml:trace>
  <inkml:trace contextRef="#ctx0" brushRef="#br0" timeOffset="572230.9485">3255 12162 0,'8'-6'0,"7"-3"0,10 2 16,11 4-16,-1 7 15,-3 7-15,-5 5 16,-2 7-16,-8 4 0,-8 2 16,-3 3-16,-8 3 15,-9-1-15,-3-2 16,-6-2-16,-4-2 15,0-8-15,-1-2 0,25-18 16,-23 15-16,-1-6 16,24-9-16,-24 11 0,24-11 15,-15 8-15,15-8 16,-10 5-16,9-1 16,11 2-16,6-3 0,12 2 15,5 3-15,8-1 16,1 2-16,3-2 15,-3 0-15,-3 2 16,-1-2-16,-1-3 16,-3-1-16,-1-3 15,2 0-15</inkml:trace>
  <inkml:trace contextRef="#ctx0" brushRef="#br0" timeOffset="572871.4203">4685 12362 0,'1'-13'0,"7"-4"16,2-4-16,4-1 0,1 2 15,6 2-15,2 4 16,5 10-16,6 2 16,2 8-16,-4 6 0,-2 4 15,-2 3-15,-11 8 16,-7 0-16,-6 4 15,-12 3-15,-8 0 16,-7-1-16,-5-3 0,-6-5 16,0-6-16,34-19 15,-32 18-15,-1-5 16,33-13-16,-27 10 16,27-10-16,-19 8 0,19-8 15,-11 4-15,6 0 16,13 4-16,10 2 15,7-1-15,14 3 16,4-2-16,2 1 0,3 0 16,3 0-16,0-6 15,-3-4-15,-6-4 16</inkml:trace>
  <inkml:trace contextRef="#ctx0" brushRef="#br0" timeOffset="573340.0644">5494 12348 0,'0'0'16,"11"-8"-16,9 0 15,10 4-15,3 5 16,-2 11-16,-1 9 0,0 2 15,-8 5-15,-4 2 16,-8 0-16,-11-4 16,1-26-16,-7 24 0,-7-5 15,-12-1-15,-1-8 16,-1-6-16,28-4 16,-28-1-16,28 1 15,-28-5-15,28 5 0,-22-8 16,11 2-16,20 6 15,16 4-15,5 10 16,7 5-16,-1 9 16,-3 4-16,-4 6 15,-6-2-15,-6 1 0,-1 2 16,-10-3-16,-8-4 16,-7-1-16,-7-3 0,-15-2 15,-7-3 1,-6-7-16,-6-1 0,-5-4 15,-5-3-15,-3-3 16,7-4-16</inkml:trace>
  <inkml:trace contextRef="#ctx0" brushRef="#br0" timeOffset="592259.053">4316 9379 0,'0'0'0,"3"-1"16,-3 1-16,1-3 15,-1 3-15,3-3 16,-3 3-16,5-5 16,-5 5-16,3-5 15,-3 5-15,3-5 0,-8-3 16,-8-2-16,-2-4 16,-5 3-16,1-4 0,-1-2 15,20 17-15,-18-17 16,-3-1-16,-5-6 15,1-2-15,-5-2 0,-15-2 16,-4-7-16,5 2 16,-3-2-16,2 3 15,3-1-15,-3 2 16,-2 0-16,3 1 0,-2 1 16,1-2-16,3 2 15,1-1-15,1 0 16,2 0-16,-5 0 15,7 0-15,-3 6 16,4-5-16,-6 3 0,7 1 16,0 3-16,0-1 15,-2 3-15,3-2 16,0 4-16,2 0 0,2-4 16,0 4-16,3 1 15,1-3-15,5 3 16,-1 0-16,21 19 0,-20-17 15,0 0-15,20 17 16,-17-18-16,17 18 16,-17-17-16,17 17 15,-16-16-15,16 16 0,-12-14 16,12 14-16,-13-13 16,13 13-1,-7-7-15,7 7 0,-6-1 16,3 6-16,1 10 0,0 2 15,1 8-15,-4 4 16,5 2-16,0-1 16,-1 0-16,-1-2 15,2-2-15,0-26 0,0 23 16,0-23-16,0 22 16,0-22-16,-1 15 15,1-15-15,0 11 16,1-6-16,-2-10 0,-2-11 15,3-6-15,0-5 16,-2-7-16,1-4 16,-2 2-16,3 1 15,-5-1-15,2 5 0,-3 3 16,6 28-16,-4-25 16,4 25-16,-1-19 15,1 19-15,0-14 0,0 14 16,0-11-16,9 10 15,12 9-15,4 4 16,10 5-16,1 3 16,6 4-16,-3 3 0,8 7 15,-1-1-15,2-2 16</inkml:trace>
  <inkml:trace contextRef="#ctx0" brushRef="#br0" timeOffset="623910.6108">2260 12167 0,'-13'1'0,"13"-1"16,-17 3-16,-8-2 16,-5-2-16,2-4 15,2-1-15,4 0 0,1-3 16,21 9-16,-17-12 16,-2-2-16,19 14 15,-22-16-15,22 16 16,-20-17-16,20 17 0,-13-16 15,13 16-15,-13-12 16,13 12-16,-4-5 0,4 6 16,7 11-16,3 8 15,1 5-15,7 8 16,-2 3-16,7 5 16,-5 4-16,3 8 0,1 1 15,5 6-15,5 2 16,3 4-1,1 1-15,1 3 0,-2 1 16,7 3-16,-1 2 16,2 1-16,-2 0 0,0-3 15,1-1-15,-3-4 16,-2-1-16,-1-2 16,-2-3-16,-6-1 0,-3-5 15,-2-5-15,-3-7 16,-1-4-16,-4-8 15,-15-33-15,12 26 16,-12-26-16,9 23 0,-9-23 16,8 16-16,-8-16 15,3 10-15,-3-10 16,2 5-16,-2-5 16,0 1-16,-5-4 0,-3-5 15,0-4-15,-6-4 16,-6-2-16,-2-3 15,-1 0-15,-2 2 16,1-1-16,2 1 0,-5-2 16,5-3-16,-4 2 15,0-1-15,-2 3 16,7-1-16,2 0 16,19 21-16,-19-18 0,19 18 15,-16-15-15,16 15 16,-13-10-16,13 10 15,-8-7-15,9 14 0,11 9 16,5 4-16,9 1 16,4 3-16,4-2 15,-1-5-15,-1-1 0,-4-5 16,-28-11-16,30 7 16,-2-3-16,-28-4 15,28 0-15,-9-6 16,-3-5-16,-5-9 15,-5-2-15,-5-3 0,-2-2 16,-3 2-16,4 25 16,-6-25-16,6 25 15,-7-22-15,7 22 0,-9-22 16,9 22-16,-9-16 16,9 16-16,-7-8 15</inkml:trace>
  <inkml:trace contextRef="#ctx0" brushRef="#br0" timeOffset="624410.5039">3968 12859 0,'8'14'16,"3"12"-16,8 12 16,4 33-16,0 10 15,-5 4-15,6 4 16,-3 6-16,-6-6 15,3 0-15,-4 0 0,3 0 16,-5-9-16,3-1 16,1-6-16,-6-8 15,-10-65-15,11 54 16,-4-14-16,-6-29 0,-1-22 16,-6-19-16,0-16 0</inkml:trace>
  <inkml:trace contextRef="#ctx0" brushRef="#br0" timeOffset="624816.6133">3961 12916 0,'0'0'16,"-2"-4"-16,2 4 0,-2-6 15,2 6-15,-2-3 16,-7 10-16,-3 19 15,-10 10-15,-1 7 16,-6 1-16,4 0 0,-2-4 16,5-4-16,22-36 15,-17 31-15,17-31 16,-12 21-16,12-21 16,-7 14-16,4-12 0,7-24 15,5-16-15,7-10 16,1-10-16,6 0 15,-2 5-15,0 4 0,-3 4 16,-18 45-16,16-36 16,-16 36-16,13-28 15,-13 28-15,7-17 16,4 9-16,-2 12 0,7 12 16,8 17-16,10 10 15,6 17-15,9 11 16,4 14-16,2 2 15,-7 2-15,2-7 0</inkml:trace>
  <inkml:trace contextRef="#ctx0" brushRef="#br0" timeOffset="628895.064">6810 7951 0,'-4'-6'0,"4"6"0,-7-11 15,-4-1-15,-9-2 16,-3 8-16,-6 5 0,-1 3 16,-3 9-16,2 6 15,-4 6-15,0 1 16,1 6-16,4 3 15,3 0-15,9 0 0,3-1 16,8 0-16,4-3 16,4-1-16,-1-28 15,9 25-15,6-1 0,6-2 16,-21-22-16,27 16 16,1-7-16,-28-9 15,37-2-15,-4-8 16,0-13-16,-4-1 0,-5-1 15,-3-2-15,-21 27 16,12-28-16,-4 1 16,-8 27-16,7-29 0,-7 29 15,1-21-15,-1 21 16,-2-14-16,-3 8 16,-2 8-16,4 8 15,-1 5-15,4-15 0,-2 21 16,2 4-16,3 6 15,5-2-15,6-2 16,8-1-16,0-3 16,6-2-16,0-3 0,6-1 15,5-5-15,10-2 16,2-9-16,-3-9 16,-1-6-16</inkml:trace>
  <inkml:trace contextRef="#ctx0" brushRef="#br0" timeOffset="630191.6342">8280 7497 0,'0'0'0,"0"0"0,0-2 15,0 2-15,1-3 16,-1 3-16,0-2 15,1 9-15,-1 6 16,-3 5-16,-3 2 0,3 3 16,3-23-16,-3 23 15,2 1-15,1 7 16,2-1-16,0-2 16,-1 2-16,3 1 15,-3-3-15,1 3 0,2-4 16,-4-27-16,3 28 15,-1-1-15,-2-27 16,1 29-16,-1-29 0,1 22 16,-1-22-16,-1 18 15,1-18-15,-3 15 16,3-15-16,-2 11 16,2-11-16,-3 8 0,3-8 15,-3 4-15,3-4 16,-1 2-16,1-2 15,-2 3-15,2-3 0,-1 3 16,1-3-16,0 4 16,0-4-16,0 5 15,0-5-15,-2 4 16,2-4-16,-2 5 0,2-5 16,-4 9-16,-1 1 15,5-10-15,-4 14 16,4-14-16,-6 16 15,2 3-15,4-19 0,-8 16 16,8-16-16,-6 15 16,6-15-16,-6 15 15,6-15-15,-4 14 16,4-14-16,-4 16 0,4-16 16,-4 17-16,4-17 15,-5 15-15,5-15 16,-3 14-16,0-8 0,0-12 15,3-13-15</inkml:trace>
  <inkml:trace contextRef="#ctx0" brushRef="#br0" timeOffset="630691.5273">8164 7548 0,'5'-8'0,"4"-4"0,1-3 15,3-1-15,7 2 16,3 5-16,4 3 16,7 6-16,2 4 0,-2 7 15,-3 3-15,-1 4 16,-6 5-16,0 4 15,-9 5-15,-4-4 16,-7 0-16,-6-1 16,-2-3-16,-7-3 0,-1 0 15,-6-2-15,-3-2 16,-8-2-16,-3-6 16,-4-4-16,0-3 0,36-2 15,-35-5-15,4 1 16,31 4-16,-25-11 15,25 11-15,-17-10 0,17 10 16,-9-8-16,9 8 16,-4-4-16,11 9 15,11 11-15,7 6 16,8 0-16,8 7 16,2-1-16,-2 4 0,6-5 15,-2 6-15,-4-5 16,0 1-16,3-4 15,-2 1-15,3-8 0,4-1 16</inkml:trace>
  <inkml:trace contextRef="#ctx0" brushRef="#br0" timeOffset="631800.6427">9496 7457 0,'0'0'0,"0"-3"15,0 3-15,-1-3 16,3 8-16,-2-5 15,-2 14-15,2 10 0,2 14 16,-2 4-16,6 5 16,3 2-16,4-2 15,-4-4-15,1 2 0,0-3 16,-6-1-16,-6-4 16,-6-5-16,1 0 15,2-4-15,5-28 16,-10 19-16,10-19 15,-9 15-15,9-15 0,-7 7 16,2-12-16,2-11 16,3-8-16,9-4 15,5-4-15,4 5 0,-18 27 16,24-26-16,2 7 16,-26 19-16,31-13 15,0 9-15,8 12 16,-1 12-16,0 5 0,-8 6 15,-3 2-15,-9-2 16,-18-31-16,11 29 16,-7-3-16,-16-1 15,-4-3-15,-6-5 0,-4-2 16,-10-2-16,2-4 16,-12-5-16,-4-3 15,-6-3-15,-5 0 0,-3-8 16,11-3-16</inkml:trace>
  <inkml:trace contextRef="#ctx0" brushRef="#br0" timeOffset="633191.2483">6861 8717 0,'0'0'0,"-4"-1"16,4 1-16,-5-6 15,5 6-15,-5-6 0,5 6 16,-6-2-16,2 8 16,1 11-16,3 7 15,2 2-15,-2 8 16,5 4-16,1 4 15,-1 4-15,0-2 0,-2 5 16,2-6-16,-2 0 16,0 0-16,5-3 15,-2-1-15,-6-39 0,1 37 16,-1-6-16,0-31 16,-3 30-16,3-30 15,-2 20-15,2-20 16,-1 11-16,-1-11 0,0-13 15,-3-13-15,1-1 16,2-5-16,1 1 16,2-1-16,1 4 15,2 2-15,-4 26 0,9-24 16,7 4-16,11 7 16,6 10-16,5 5 15,3 6-15,2 8 0,0 4 16,-8 7-16,-4 0 15,-9 2-15,-6 1 16,-9-2-16,-7-4 16,-7-1-16,-4-1 0,-4-5 15,-4-1-15,1 1 16,-11-6-16,-6-2 16,-6-4-16,-4-2 15,1-3-15,5 1 0,39-1 16,-38-3-16,11-3 15,22-2-15,16-5 16</inkml:trace>
  <inkml:trace contextRef="#ctx0" brushRef="#br0" timeOffset="634019.1989">8446 8757 0,'2'32'0,"-3"7"0,1 8 16,1 7-16,2 4 16,-2-4-16,3-1 15,-5 2-15,1-5 0,1-4 16,-3-1-16,-3-3 15,-3-5-15,8-37 16,-7 32-16,7-32 16,-7 21-16,-2-16 0,-1-16 15,0-14-15,0-9 16,3-7-16,3 2 16,2-4-16,0 1 15,-1-1-15,1-1 0,0-4 16,6 3-16,0 1 15,1 3-15,5 6 16,0 2-16,-10 33 0,15-27 16,3 5-16,12 9 15,4 10-15,-3 10 16,6 8-16,-8 7 16,-2 9-16,-5-2 15,-6 6-15,-7-5 0,-7 0 16,-2-30-16,-4 31 15,-8-5-15,-9 0 16,-4-9-16,-8-4 0,-8-5 16,-7-9-16,-3-9 15,0-3-15,4-5 16,47 18-16,-36-19 16,36 19-16,-27-17 0,15 5 15,15 4-15,15 9 16,16 6-16,16 5 15,9 6-15,8 9 0,3 2 16,3 4-16,-11 2 16,-1-3-16,-8 0 15,1-7-15,-2 4 16,-3-7-16,3-3 0,-4-6 16,-6-3-16</inkml:trace>
  <inkml:trace contextRef="#ctx0" brushRef="#br0" timeOffset="634503.4131">10099 8838 0,'5'-13'0,"6"-3"16,-11 16-16,8-19 0,-8 19 16,5-19-16,-9 2 0,-24 3 15,-13 6-15,-12 9 16,-8 6-16,-2 6 15,6 8-15,5 5 16,7 2-16,10 1 0,14 0 16,8 2-16,12 2 15,9-2-15,11 2 16,13 3-16,8-5 16,9-1-16,1-3 0,2-6 15,-6-6-15,-2-6 16,-44-9-16,40 5 15,-7-3-15,-33-2 16,27 0-16,-27 0 0,19-2 16,-19 2-16,13-2 15,-13 2-15,6-4 16,-6 4-16,3-3 0,-3 3 16</inkml:trace>
  <inkml:trace contextRef="#ctx0" brushRef="#br0" timeOffset="637393.5826">12660 7908 0,'-13'-9'0,"-8"-4"0,-6 4 16,-9 1-1,-3 8-15,0 8 0,-4 3 16,-1 4-16,-1 6 0,3 6 16,6 0-16,1 7 15,35-34-15,-27 38 16,6 0-16,6 5 0,18-4 16,8-6-16,9-8 15,10-4-15,7-11 16,6 0-16,6-11 15,1-6-15,1-5 0,-1-6 16,-6-8-16,-3-4 16,-6-1-16,-10 0 15,-6 0-15,-19 31 0,11-30 16,-5 6-16,-6 24 16,-5-16-16,5 16 15,-6-11-15,-3 11 16,-3 15-16,-2 7 0,9 8 15,1 3-15,7 6 16,9 0-16,10 6 16,5-4-16,11 2 15,6-1-15,8-5 16,10-7-16,8-11 0,-2-9 16,3-10-16</inkml:trace>
  <inkml:trace contextRef="#ctx0" brushRef="#br0" timeOffset="637674.7684">14067 7778 0,'5'11'0,"6"14"0,0 13 0,1 13 16,4 8-16,0 10 15,-1-1-15,1 5 16,-1-6-16,-4-5 16,-5-6-16,-6-56 0,4 48 15,-4-48-15,0 35 16,-5-19-16</inkml:trace>
  <inkml:trace contextRef="#ctx0" brushRef="#br0" timeOffset="638080.9225">14108 7683 0,'32'0'0,"9"5"0,1 4 16,4 15-16,-5 5 16,-8 2-16,-10 7 15,-12-4-15,-12-5 0,-13 0 16,-6-4-16,-9-7 16,-4 0-16,-8-8 15,-2-5-15,2-6 0,41 1 16,-39-4-16,39 4 15,-31-3-15,31 3 16,-20-1-16,19 0 16,25 9-16,15 5 0,13 7 15,10 9-15,-3-1 16,5 10-16,-6-5 16,-3 5-16,2-3 15,-3-1-15,0-5 0,4-4 16,-2-7-16,4-5 15,0-6-15,-2-9 16,-1-3-16,2-8 0</inkml:trace>
  <inkml:trace contextRef="#ctx0" brushRef="#br0" timeOffset="638393.3902">15590 7746 0,'-35'14'0,"-11"4"16,-8 9-16,-5 8 0,14 2 16,8-1-16,13 0 15,8 0-15,10-4 16,9 1-16,12 1 15,6-1-15,12-5 0,12-4 16,7-3-16,3-3 16,5-6-16,-2 0 15,-3-9-15,2-5 16,1 0-16,-1-5 0</inkml:trace>
  <inkml:trace contextRef="#ctx0" brushRef="#br0" timeOffset="639861.7561">13074 9553 0,'-13'-10'0,"-3"-1"0,-5 3 15,-8 12-15,-8 2 16,-5 4-16,-8 10 0,-2 6 16,5 7-16,3 1 15,8 3-15,4 4 16,12-2-16,7 3 0,7-2 16,10-2-16,11-6 15,10 2-15,13-7 16,8-2-16,11-7 15,12-1-15,6-4 0,7-12 16,6-4-16,5-11 16,-6-8-16,-3-7 15</inkml:trace>
  <inkml:trace contextRef="#ctx0" brushRef="#br0" timeOffset="640142.9649">14148 9522 0,'-2'53'15,"2"10"-15,6 10 0,-3-3 16,4-2-16,0-5 15,0-10-15,-4-5 16,-3-48-16,-3 34 16,3-34-16,-6 21 0,-3-18 15,-4-25-15,-4-13 16,8-12-16,6-10 16</inkml:trace>
  <inkml:trace contextRef="#ctx0" brushRef="#br0" timeOffset="640439.7706">14149 9434 0,'17'-17'0,"3"-6"0,11 6 16,6 3-16,9 13 15,-3 12-15,-5 10 16,-2 6-16,-9 9 0,-10 1 16,-14-2-16,-13-5 15,-11-4-15,-13-5 16,-3-5-16,-2-7 15,39-9-15,-42 6 0,6-5 16,36-1-16,-30 0 16,10 0-16,15 5 15,12 5-15,15 4 16,29 11-16,3 2 0,17 8 16,4 4-16,6 0 15,-5-1-15,4-1 16,-6-7-16,1-9 15,-16-6-15</inkml:trace>
  <inkml:trace contextRef="#ctx0" brushRef="#br0" timeOffset="640955.2988">16025 9547 0,'-18'-7'0,"-13"1"16,-11 1-16,-5 5 16,-3 8-16,-4 11 15,8 3-15,2 6 0,6 3 16,12 0-16,7 2 15,10 1-15,10-1 16,9 5-16,3 0 16,6-4-16,11 3 0,0-4 15,4-6-15,5-4 16,-1-7-16,-38-16 16,35 7-16,-3-11 0,6-13 15,-1-9-15,-2-6 16,-2-10-16,-10-1 15,-2-3-15,-10 0 16,-3 3-16,-9 2 16,1 41-16,-3-35 0,3 35 15,-7-28-15,7 28 16,-9-18-16,-2 11 0,3 18 16,2 10-16,8 11 15,14 13-15,21 17 16,17 13-16,23 13 15,14 11-15,1 5 0,0 0 16,-2-3-16</inkml:trace>
  <inkml:trace contextRef="#ctx0" brushRef="#br0" timeOffset="654874.5599">4636 8133 0,'0'0'0,"1"-3"16,-1 3-16,-1-8 0,6 1 15,-5 7-15,9-11 16,-9 11-16,4-12 15,-4 12-15,5-8 16,-5 8-16,4-4 0,-4 4 16,2-2-16,-2 2 15,3-1-15,-3 1 16,4-2-16,-4 2 16,2-1-16,-2 1 0,5-3 15,-5 3-15,3-4 16,-3 4-16,0-2 15,0 2-15,4-2 16,-4 2-16,4-3 0,-4 3 16,3-5-16,-3 5 15,2-2-15,-2 2 16,0-2-16,0 2 0,-2 0 16,2 0-16,-5 3 15,-3 7-15,8-10 16,-15 11-16,1 4 15,-7 0-15,-2 1 0,-2 2 16,4-1-16,-3 3 16,0 0-16,0-2 15,-6 4-15,-2 0 16,5 4-16,-3 4 0,-3-2 16,0 1-16,-3-5 15,-4 6-15,5 0 16,0 0-16,-6 0 15,3 2-15,3-3 0,-6 3 16,5-2-16,0 0 16,0 3-16,1-2 15,-3 0-15,4 0 0,-3 4 16,1-6-16,2 3 16,-3-1-16,-1 1 15,3 0-15,-2-3 16,3 1-16,-1-3 0,4 2 15,0-1-15,1-1 16,-2-1-16,5 0 16,-3-1-16,1 2 0,1-3 15,2 3-15,4-4 16,-6-1-16,28-22 16,-26 22-16,-2 0 15,-2 0-15,3-1 16,27-21-16,-25 22 0,1-2 15,-1 1-15,2-1 16,-3-5-16,26-15 16,-22 17-16,2-5 15,20-12-15,-20 11 0,20-11 16,-18 13-16,18-13 16,-14 14-16,14-14 15,-16 10-15,16-10 0,-13 10 16,13-10-16,-9 8 15,9-8-15,-7 4 16,7-4-16,-6 3 16,6-3-16,-3 1 0,3-1 15,0 0-15,0 0 16,-1 0-16,1 0 16,0-1-16,0 1 15,1-4-15,-1 4 0,-1-6 16,1 6-16,0-11 15,0-7-15,0 18 16,2-20-16,-1-1 16,-1 21-16,10-22 0,-10 22 15,7-20-15,-7 20 16,5-21-16,-5 21 16,5-19-16,-5 19 0,2-15 15,-2 15-15,0-10 16,-6 8-16,-6 10 15,-8 7-15,0 6 16,0 4-16,4 1 0,2-3 16,2 1-16,2-1 15,10-23-15,-9 21 16,9-21-16,-10 20 16,10-20-16,-6 19 0,6-19 15,0 16-15,10 0 16,7-8-16,11-1 15,4-4-15,5-2 16,9-3-16,-6-3 0,-2 1 16,1-3-16,-7-2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3:03:39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2535 4368 0,'3'17'0,"0"13"0,0 13 15,-2 11-15,-2 8 16,1 6-16,1 0 16,1 1-16,0 2 0,0-1 15,0-4-15,-1-1 16,-2-5-16,1-7 15,2 0-15,0-4 16,1-9-16,-3-40 0,-6 36 16,6-36-16,-6 28 15</inkml:trace>
  <inkml:trace contextRef="#ctx0" brushRef="#br0" timeOffset="296.7079">2544 4428 0,'0'0'16,"0"-5"-16,5-2 15,6 4-15,2 4 0,7 6 16,-1 12-16,8 5 15,2 9-15,6 8 16,4 8-16,5 1 16,-4 2-16,-2-1 0,2-6 15,-10 1-15,-4 0 16,-2-2-16,-6-4 16,-8 5-16,-10-45 15,1 44-15</inkml:trace>
  <inkml:trace contextRef="#ctx0" brushRef="#br0" timeOffset="484.249">2486 4951 0,'9'-2'16,"21"-5"-16,17 0 15,16 0-15,12 0 0,8-1 16,2 0-16,-2-2 16</inkml:trace>
  <inkml:trace contextRef="#ctx0" brushRef="#br0" timeOffset="781.1444">3797 4395 0,'32'20'15,"16"7"-15,14 6 16,13 3-16,0-2 0,-4-3 15,-1-1-15,-6-4 16,-7 2-16,-7-6 0,-8-6 16,-42-16-16,37 12 15,-7-7-15,-6-15 16,-10-6-16,-10-12 16</inkml:trace>
  <inkml:trace contextRef="#ctx0" brushRef="#br0" timeOffset="1031.0758">4257 4134 0,'-8'26'0,"-4"19"16,-6 14-16,-1 11 15,-7 3-15,-5 6 0,0 1 16,-3 0-16,-1-5 16,6-3-16,1-6 15,7-8-15,1-5 16,20-53-16,-14 47 16</inkml:trace>
  <inkml:trace contextRef="#ctx0" brushRef="#br0" timeOffset="1327.7961">4998 4015 0,'7'19'0,"4"12"15,5 12-15,-2 8 16,1 10-16,1 7 16,0 0-16,0 4 0,2-2 15,-8-4-15,-3-4 16,-3-3-16,-4-59 15,0 50-15</inkml:trace>
  <inkml:trace contextRef="#ctx0" brushRef="#br0" timeOffset="1749.5726">5097 4009 0,'13'-15'16,"7"-1"-16,8 4 15,3 9-15,3 8 0,3 9 16,-3 6-16,0 7 16,-11 4-16,-7 5 15,-13-2-15,-15 3 16,-6-8-16,-9-1 15,-5-4-15,-7-6 0,4-3 16,35-15-16,-34 11 16,34-11-16,-27 8 15,12-2-15,20 3 0,16 0 16,16-1-16,12 5 16,8 7-16,-7 4 15,-2 4-15,-12 4 0,-15 3 16,-9-2-16,-10-1 15,-11 1-15,-18 2 16,-9 0-16,-14-2 16,-17 2-16,-13 1 0,-13-1 15</inkml:trace>
  <inkml:trace contextRef="#ctx0" brushRef="#br0" timeOffset="19512.7244">2505 8336 0,'0'1'15,"2"8"-15,4 15 16,-4 9-16,1 13 0,0 9 15,-1 12-15,0-1 16,2 7-16,-1-2 16,-3 2-16,0-5 15,-2 0-15,-2-2 0,-1-3 16,-3-3-16,8-60 16</inkml:trace>
  <inkml:trace contextRef="#ctx0" brushRef="#br0" timeOffset="19996.9615">2510 8379 0,'8'-15'16,"-8"15"-16,10-19 0,6-1 15,11 2-15,1 11 16,5 8-16,-1 10 16,-1 9-16,1 10 15,-4 8-15,-5 8 16,-7-2-16,-10 0 0,-6-1 16,-9-2-16,-4-2 15,-10-4-15,-6-5 16,-9-2-16,-4-4 15,-1-6-15,0-4 0,43-14 16,-36 8 0,36-8-16,-29 3 0,29-3 15,-21-3-15,21 3 16,-11-3-16,14 2 0,18 2 16,11 6-16,6 8 15,4 5-15,3 1 16,4 8-16,0 3 0,3 6 15,0-1-15,-3 1 16,-6-2-16,-3-2 16,-1-5-16,0-2 15,0-5-15</inkml:trace>
  <inkml:trace contextRef="#ctx0" brushRef="#br0" timeOffset="20481.2919">4275 8271 0,'-17'2'0,"-9"2"16,-13 7-16,-11 5 16,-4 7-16,-2 2 0,3 4 15,-4 1-15,5 4 16,10 0-16,2-7 15,8 2-15,32-29 16,-19 26-16,10 1 0,9-27 16,-4 25-16,16-1 15,19 1-15,2-7 16,9-6-16,9-6 0,3-3 16,-2-4-16,0-3 15,-1 1-15,-6-2 16,-2 3-16,-1-2 0,-4 3 15,-38 1-15,35-2 16,-35 2-16,33-2 16</inkml:trace>
  <inkml:trace contextRef="#ctx0" brushRef="#br0" timeOffset="20762.3829">3495 9051 0,'9'-1'0,"14"-5"0,18 2 15,11-1-15,11-1 16,9 5-16,-1 1 15,-3 1-15,-1 0 16,-3 0-16,-5-2 0,-3 4 16,-5 1-16,-5 1 15,-46-5-15,39 2 16,-1 0-16</inkml:trace>
  <inkml:trace contextRef="#ctx0" brushRef="#br0" timeOffset="21481.1081">5043 8171 0,'0'0'0,"1"-2"16,-1 2-16,0-4 15,0 4-15,0-5 16,0 5-16,2-5 0,-2 5 16,1-5-16,-1 5 15</inkml:trace>
  <inkml:trace contextRef="#ctx0" brushRef="#br0" timeOffset="21778.0155">5054 8084 0,'0'0'0,"1"1"16,3 6-16,-3 10 15,1 3-15,-1 12 16,-3 7-16,3 6 0,-2 8 15,-1 5-15,-3 3 16,4 2-16,-3 1 16,-1-1-16,4-5 15,-1-2-15,-2-5 0,-4-5 16,-7-8-16,15-38 16,-17 32-16,-1-10 15,-3-14-15</inkml:trace>
  <inkml:trace contextRef="#ctx0" brushRef="#br0" timeOffset="22246.81">4977 8178 0,'13'-19'0,"6"0"15,10 3-15,1-2 16,5 9-16,-1 8 0,-2 6 16,3 8-16,-4 11 15,-3 4-15,-6 10 16,-7 1-16,-8-1 16,-6-6-16,-12 0 0,-3-7 15,-6-2-15,-5-6 16,-8-2-16,-3-4 15,-1-2-15,-4-8 16,-3-4-16,44 3 16,-37-7-16,37 7 0,-32-11 15,32 11-15,-22-13 16,22 13-16,-10-10 0,13 4 16,17 9-16,11 10 15,3 7-15,6 8 16,-1 2-16,11 5 15,0-1-15,0 3 0,-4-1 16,-2 0-16,-1 0 16,-5-4-16,-3 2 15,-1-5-15,-3-6 16,-1-3-16</inkml:trace>
  <inkml:trace contextRef="#ctx0" brushRef="#br0" timeOffset="22918.5297">5430 8599 0,'14'9'0,"13"5"16,7 0-16,2-4 0,-36-10 16,33 8-16,-33-8 15,30 8-15,-30-8 16,21 6-16,-8-3 16,-13-3-16,6-6 0,-6 6 15</inkml:trace>
  <inkml:trace contextRef="#ctx0" brushRef="#br0" timeOffset="23293.5731">5157 8111 0,'-1'24'15,"-3"12"-15,-4 13 0,-1 10 16,-2 8-16,-2 2 15,-1 2-15,1 0 16,1-4-16,4-2 16,-6-7-16,3-4 0,-1-7 15,0-8-15,12-39 16,-11 30-16,6-15 16,4-21-16,6-15 15,1-13-15,3-16 0,9-9 16</inkml:trace>
  <inkml:trace contextRef="#ctx0" brushRef="#br0" timeOffset="23496.6175">5207 8126 0,'0'0'0,"10"6"16,3 5-16,7 9 15,7 13-15,3 13 16,-5 4-16,1 5 15,-1 4-15,-7-1 0,-6-2 16,-1-1-16,-10-3 16,-5-3-16,4-49 15,-5 42-15,-7-10 16,-10-15-16</inkml:trace>
  <inkml:trace contextRef="#ctx0" brushRef="#br0" timeOffset="23637.3084">5051 8558 0,'0'0'16,"4"-1"-16,18-3 15,9 2-15,21-4 0,10-4 16,9-4-16</inkml:trace>
  <inkml:trace contextRef="#ctx0" brushRef="#br0" timeOffset="23824.6627">5700 8250 0,'7'9'0,"5"13"15,9 8-15,7 9 16,4 3-16,2 6 16,2-3-16,1 1 15,-3-4-15,2-5 16,-3-9-16,-4-12 0,0-9 15,-4-12-15</inkml:trace>
  <inkml:trace contextRef="#ctx0" brushRef="#br0" timeOffset="24027.7439">6132 8215 0,'-8'18'0,"-8"13"0,-6 14 0,-5 9 16,-6 5-16,0 2 16,3 1-16,-2 0 15,3-7-15,3-4 16,4-4-16,22-47 16,-17 39-16,13-12 0,4-27 15</inkml:trace>
  <inkml:trace contextRef="#ctx0" brushRef="#br0" timeOffset="24246.4426">6379 8301 0,'2'30'0,"-2"10"16,-6 13-16,1 6 15,-4 2-15,-5-2 16,1-1-16,-7-7 16,20-51-16,-19 48 0,1-15 15,18-33-15</inkml:trace>
  <inkml:trace contextRef="#ctx0" brushRef="#br0" timeOffset="24590.1994">6515 8287 0,'14'5'0,"6"4"16,2 4-16,-2 8 16,-20-21-16,13 21 0,-7 4 15,-13-2-15,-9-5 16,-2-5-16,18-13 15,-21 11-15,21-11 16,-19 10-16,7 1 0,10 5 16,10 10-16,14 5 15,3 3-15,2 2 16,-3-1-16,-24-35 16,19 29-16,-9-3 0,-8-2 15,-10-2-15,-11-2 16,-13-6-16,-12-2 15,-14-6-15,-14-1 0,-7 0 16,8 3-16</inkml:trace>
  <inkml:trace contextRef="#ctx0" brushRef="#br0" timeOffset="25183.723">6802 9190 0,'-4'0'0,"-2"-5"16,-11-1-16,-16-3 16,-25-4-16,-25-1 0,-22 0 15,-21-2-15,-17 3 16,-9 3-16,-6 2 15,-3 2-15,3 2 0,7 2 16,9 3 0,15 4-16,12 0 0,18 0 15,15 3-15,82-8 16,-65 11-16,65-11 16,-49 10-16,49-10 0,-32 12 15,32-12-15,-16 11 16,16-11-16,-6 6 15,6-6-15,4 4 16,-4-4-16,5 2 0,-5-2 16,2 0-16,-2 0 15,3 0-15,-3 0 16,0 0-16,0 0 0,1-2 16,-7 4-16,-11 1 15,-7 2-15,-6 4 16,30-9-16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11:07.5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8225 7320 0,'-5'4'0,"-7"8"0,-9-3 16,-4 11-16,-3 5 16,0 6-16,-5 7 15,-3 0-15,1 9 0,1 2 16,2 4-16,10 0 16,5 3-16,2-2 15,4-1-15,4-7 16,1 0-16,5 2 0,2-7 15,8-1-15,2 0 16,4-5-16,5-1 16,4-4-16,2-3 15,4-3-15,0-8 0,2-7 16,-32-9-16</inkml:trace>
  <inkml:trace contextRef="#ctx0" brushRef="#br0" timeOffset="874.9363">3354 7414 0,'-33'30'16,"-1"16"-16,-7 14 16,4 3-16,7 7 15,9-1-15,1 4 0,14 0 16,6 0-16,6-2 15,10-2-15,6-5 16,6-2-16,11-3 0,-2-7 16,3-5-16,4-2 15,3-6-15,0-14 16,5-8-16,2-13 0,-4-14 16</inkml:trace>
  <inkml:trace contextRef="#ctx0" brushRef="#br0" timeOffset="1187.4788">3921 7338 0,'0'0'16,"0"0"-16,-2 5 0,-3 14 15,1 6-15,0 5 16,1 11-16,3 7 16,2 7-16,1-2 15,3 9-15,0 1 16,-1 0-16,1 0 15,-6 1-15,-4-8 0</inkml:trace>
  <inkml:trace contextRef="#ctx0" brushRef="#br0" timeOffset="1390.5609">4197 7963 0,'-4'25'16,"-2"8"-16,-2 6 15,3 5-15,0 2 16,1-3-16,-1-2 16,-4-1-16,9-40 0,-5 33 15</inkml:trace>
  <inkml:trace contextRef="#ctx0" brushRef="#br0" timeOffset="1890.444">4752 7349 0,'21'4'0,"2"-1"0,4 5 15,2 9-15,-6 5 16,-8 4-16,-6 5 16,-5 2-16,-12-4 15,-8-1-15,-11-1 0,-4-5 16,-4-1-16,3-5 15,32-16-15,-32 11 16,32-11-16,-32 7 16,32-7-16,-24 3 15,12-3-15,12-8 0,13-2 16,12 7-16,10-2 16,5 9-16,8 4 15,-8 9-15,0 2 0,-4 4 16,-12 1-16,-8 2 15,-8 1-15,-10 1 0,-8 3 16,-9-6-16,-4 4 16,-9-4-16,-3-5 15,-9-5-15,1-2 16,0-7-16,0-9 0,11-5 16,7-14-16</inkml:trace>
  <inkml:trace contextRef="#ctx0" brushRef="#br0" timeOffset="2124.7992">5371 7356 0,'17'51'0,"4"17"15,-9 11-15,-4 7 16,-6 6-16,-15 4 16,-17 4-16,-15 9 0,-21 4 15,-19 8-15,-21 9 16,-24 11-16,-10 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14:02.98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10144 10344 0,'6'-1'0,"-6"1"16,7-6-16,-7 6 0,5-6 16,-5 6-16,4-6 15,-4 6-15,-2-7 16,2 7-16,-6-6 16,-10-2-16,-9-1 0,-5-1 15,-1 1-15,-2 2 16,-4-2-16,-4 2 0,4 1 15,-5-5-15,-5-1 16,-2 2-16,2 0 16,-7 0-16,2 2 15,-8 1-15,1 0 0,-2-1 16,-3 3-16,0-3 16,-1 3-16,1 1 15,-1 1-15,3 1 16,-1 0-16,2-3 0,2 2 15,1 1-15,4 1 16,-2 2-16,1-1 16,5 1-16,3 1 15,-4 1-15,8 0 16,-3 3-16,1-1 0,-1-1 16,6-1-16,-1 1 15,3 1-15,0 1 16,2-1-16,1-1 0,3 5 15,2-4-15,1 1 16,2 2-16,0-2 16,27-6-16,-29 8 15,-4-1-15,-1 2 0,1 0 16,0-2-16,5 4 16,0-1-16,28-10 15,-28 12-15,-1-1 0,0 3 16,2-1-16,-2-2 15,1 3-15,4-3 16,24-11-16,-23 15 0,-1 0 16,1 1-16,23-16 15,-27 14-15,1 1 16,2 2-16,24-17 16,-26 15-16,7 0 0,3 2 15,16-17-15,-15 15 16,15-15-16,-15 17 15,15-17-15,-8 19 16,2 3-16,6-22 0,-3 24 16,3-5-16,5 3 15,4-7-15,-9-15 16,16 11-16,-2 0 16,7 0-16,2 0 0,0-2 15,0-3-15,1 0 16,0-1-16,1-1 15,1 1-15,6 0 0,1 1 16,1-1-16,4-1 16,-5-1-16,1 4 15,1-1-15,-2-1 16,3 1-16,1 0 16,1 0-16,-1-3 15,2 0-15,-2 3 0,4-2 16,1 1-16,1-1 15,-2-1-15,5 1 16,1 2-16,-1-2 0,2-1 16,0 1-16,-2-4 15,-1 3-15,4-1 16,1-1-16,-3 1 0,3 1 16,0 3-16,3-4 15,-2 1-15,-3-3 16,2 3-16,-4-3 0,-1 3 15,1-5-15,0 0 16,-2 0-16,3 0 16,-1 0-16,0-2 15,1 0-15,1 3 0,-4-2 16,2 0-16,-3 1 16,2 0-16,-6-3 15,0-3-15,1 3 0,-1-1 16,0 0-16,1 1 15,0-3-15,-6 0 16,1-1-16,-3 1 16,0-2-16,-4-1 15,0 1-15,-4-5 0,-1 1 16,-1 0-16,2 1 16,-3-3-16,1 0 15,1 0-15,-2 1 0,-2-2 16,0 1-16,-7-1 15,-2-1-15,-1-2 16,-9 20-16,12-20 16,-8-2-16,-1-3 0,-6 1 15,-3 3-15,-9 0 16,-6 4-16,-11 5 16,-9-1-16</inkml:trace>
  <inkml:trace contextRef="#ctx0" brushRef="#br0" timeOffset="4686.582">12586 10639 0,'1'-4'0,"-1"4"15,5-9-15,-1 0 0,-4 9 16,4-15-16,-4 15 16,10-15-16,-10 15 15,10-17-15,1 0 16,-3-3-16,-3 2 0,-6-5 15,1 23-15,0-21 16,-4-1-16,1 0 16,0-2-16,-4-1 15,7 25-15,-9-27 0,-1 1 16,-8-5-16,4 1 16,-2 1-16,2 4 15,0 1-15,2 2 16,-5 0-16,2-1 0,-4 3 15,0 0-15,-5 2 16,2-1-16,-3 4 16,1 3-16,1 2 0,-4 2 15,1 5-15,-1-1 16,2 3-16,2 5 16,0 0-16,-2 2 15,5 5-15,0 0 0,2 7 16,-2 5-16,3 3 15,-1 1-15,4 3 16,-1 3-16,3 0 16,1 2-16,2 3 0,4 0 15,1 3-15,1 3 16,-1 0-16,2 4 16,0-4-16,0 3 15,-1-1-15,1 3 0,6 1 16,-2 3-16,1-2 15,-2 2-15,4 0 16,1 0-16,3 2 0,-1-1 16,-2 0-16,-2 0 15,-1-1-15,2 0 16,-2 1-16,1-4 16,-2 1-16,0-2 0,-2 0 15,0-2-15,0-1 16,0 2-16,1 1 15,1 0-15,-1-1 16,0 3-16,1 1 0,1-4 16,-2 4-16,2 0 15,-1 0-15,-1 1 16,1-2-16,3-1 16,-1-4-16,0 0 0,0 1 15,-1-2-15,1-1 16,1 2-16,-2-1 15,0 0-15,4-1 16,3 1-16,0 1 0,3-4 16,-2 0-16,-2-1 15,4-2-15,-4-2 16,1-4-16,0-1 16,1 2-16,-4-5 0,3-2 15,2 1-15,1 0 16,0 0-16,4-3 15,-2 1-15,5 0 0,-20-26 16,16 23-16,3-1 16,-19-22-16,22 24 15,-1-4-15,1-4 0,-22-16 16,24 17-16,2-6 16,-26-11-16,26 5 15,0-3-15,4-4 16,-30 2-16,25-5 0,-2-6 15,-1-2-15,1-5 16,-4 0-16,0-1 16,0-5-16,-5 0 15,1-2-15,-2-2 0,2 0 16,0-1-16,-1-1 16,-2-4-16,1-1 15,-3-2-15,-1-2 0,2 0 16,0-2-16,0-1 15,-2 0-15,1-2 16,-3-1-16,-1 0 16,0-3-16,2 2 0,-3 0 15,2-2-15,-5-2 16,1 1-16,-1-1 16,0-1-16,1-1 15,0 2-15,1-1 0,-2-2 16,0 2-16,-2-1 15,1 2-15,-1-1 16,-1-1-16,-1 1 16,-1 2-16,2-3 0,-3 1 15,0 0-15,2 0 16,0-1-16,-5 2 16,0-3-16,3 2 0,-5 1 15,1 0-15,0-4 16,1 3-16,-3 1 15,2-1-15,-3 1 0,-1-3 16,-4 3-16,0-1 16,1 3-16,1 0 15,-2 1-15,0-1 16,-2 3-16,-2-4 0,-5 5 16,6 1-16,-4 1 15,1 5-15,-4-1 16,3 2-16,-3 5 15,2 2-15,3-2 0</inkml:trace>
  <inkml:trace contextRef="#ctx0" brushRef="#br0" timeOffset="8388.7999">7282 14938 0,'0'0'0,"0"0"0,2 0 16,-1 6-16,1 5 16,2 6-16,1 1 0,-5 7 15,2 0 1,-1 2-16,6-1 0,-2 4 16,0-3-16,-5-27 0,5 26 15,-1 1-15,-4-27 16,3 27-16,-3-27 15,4 21-15,-4-9 16,0-11-16,1-13 0,0-8 16,5-6-16,0-3 15,-1-1-15,-3-2 16,3 0-16,0-3 0,0 0 16,-1 0-16,-1 5 15,-3 30-15,6-33 16,-2 4-16,0 2 15,6 5-15,-10 22 0,13-23 16,2 4-16,-15 19 16,20-17-16,2 4 15,0 2-15,1 5 0,4 5 16,-2 1-16,1 4 16,2-1-16,0 2 15,-28-5-15,30 6 16,1 0-16,-31-6 15,36 6-15,-1 1 0,-4 0 16,-3-1-16,-28-6 16,24 6-16,-6 0 15,-18-6-15,19 7 0,-2 4 16,-8 4-16,-9-15 16,7 19-16,-3 3 15,-4 4-15,1 1 16,-1 0-16,-1 3 0,-1 1 15,2 0-15,3 2 16,-5 1-16,3 1 16,1-2-16,0 1 0,-2-2 15,3-3-15,-3-29 16,2 28-16,0 2 16,-2-30-16,4 27 15,-4 0-15,0-27 0,-4 23 16,-3-1-16,-3-2 15,-6-5-15,-4-3 16,-3-3-16,-4-3 16,-3-4-16,-5-2 0,-2-2 15,-6-2-15,-8-1 16,-9 1-16,-4 0 16,-9-4-16,-11-3 0,-13-1 15,1-4-15</inkml:trace>
  <inkml:trace contextRef="#ctx0" brushRef="#br0" timeOffset="20714.9346">12321 11024 0,'0'0'0,"0"0"15,0 0-15,0 0 16,7-3-16,-2-4 0,-5 7 15,4-11-15,-4 11 16,5-11-16,-5 11 16,4-10-16,-4 10 0,2-9 15,-2 9-15,4-9 16,-4 9-16,2-9 16,-2 9-16,5-7 15,-5 7-15,2 0 0,1 5 16,0 10-16,-2 5 15,-1-20-15,0 20 16,1 4-16,-3 1 0,1-1 16,-1-1-16,-2 1 15,0-2-15,4 1 16,0-23-16,-2 24 16,0-1-16,2-23 15,-2 24-15,2-24 0,0 18 16,0-18-16,-2 18 15,2-18-15,-2 10 16,1-4-16,1-6 0,-5-3 16,2-7-16,1-6 15,-2-4-15,-4-5 16,8 25-16,-2-26 0,-2-5 16,1-2-16,1-2 15,1 3-15,1 32 16,-2-28-16,1 3 15,1 25-15,0-24 0,0 24 16,0-20-16,0 20 16,0-14-16,0 14 15,0-10-15,3 8 16,2 8-16,2 9 16,-7-15-16,10 20 0,-2 9 15,-3 7-15,3-4 16,-2 3-16,1-2 15,-4-2-15,-3-5 0,2-2 16,-2-24-16,2 22 16,-4 0-16,2-22 15,-1 22-15,1-22 0,1 15 16,-1-15-16,-1 11 16,1-11-16,0 4 15,0-5-15,-1-10 16,-2-4-16,0-8 0,-3-4 15,1 1-15,2-1 16,1 0-16,0 2 16,5 0-16,0 2 0,-3 23 15,2-22-15,-2 22 16,-1-20-16,1 20 16,-1-14-16,1 14 15,-2-10-15,-2 9 16,0 14-16,2 7 0,0 4 15,0 3-15,3 5 16,-1-1-16,0-2 16,-1 1-16,2 1 0,-4 2 15,3-33-15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16:20.979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2479 3657 0,'0'0'0,"4"3"15,6-3 1,4 2-16,3-4 0,3 5 16,-20-3-16,20 3 0,-20-3 15,17 4-15,2 0 16,-19-4-16,18 2 15,-18-2-15,17 3 0,-17-3 16,11-1-16,-11 1 16,9-5-16,-9 5 15,7-7-15,-7 7 16,4-9-16,-2-5 0,-2 14 16,6-15-16,-3 2 15,-3 13-15,1-15 16,-3-1-16,-6 2 15,8 14-15,-13-13 16,-6 6-16,-7 3 0,-1 8 16,-3 8-16,1 3 15,-3 7-15,-4 5 16,6 1-16,6 6 0,-3-2 16,2 3-16,10 2 15,1 1-15,1-4 16,6 3-16,7-3 0,3-3 15,1-2-15,2-3 16,7-2-16,-13-24 16,13 21-16,8-4 15,2-7-15,5-5 0,4-3 16,-2-6-16,1-2 16,-4-4-16,1-7 15,0-1-15,-1-4 16,1-3-16,-2-7 0,-4 2 15,-3-4-15,-3 4 16,-5-1-16,-6 3 16,-5 28-16,6-26 0,-5-2 15,-1 28-15,-2-29 16,2 29-16,-8-24 16,8 24-16,-9-18 15,0 9-15,5 10 0,4-1 16,-4 14-16,6 8 15,4 12-15,5 3 16,-4 3-16,6-3 16,0 1-16,3 1 0,0-2 15,6-2-15,3-2 16,0-10-16</inkml:trace>
  <inkml:trace contextRef="#ctx0" brushRef="#br0" timeOffset="187.4569">3335 3996 0,'-4'33'15,"0"11"-15,-4 4 16,-7 5-16,-5-4 0,20-49 15</inkml:trace>
  <inkml:trace contextRef="#ctx0" brushRef="#br0" timeOffset="781.0639">3441 3325 0,'8'17'0,"1"15"15,7 14-15,-5 7 16,4 11-16,-6 1 0,2 0 16,-5-3-1,0-3-15,2-12 0,-3-7 16,-5-40-16,0 35 16,0-35-16,1 22 0,-1-22 15,0 14-15,3-11 16,-2-16-16,-1-10 15,2-8-15,-1-7 16,-1-4-16,5 3 0,3-1 16,2 4-16,6 4 15,2 8-15,0 4 16,-18 20-16,19-13 0,7 7 16,9 14-16,5 5 15,0 13-15,-1 8 16,-5 2-16,-7 1 0,-12 2 15,-3-2-15,-7-4 16,-13 0-16,-2-5 16,-7 1-16,-4-4 15,-6 1-15,-2-5 0,-6-4 16,-1-5-16,1-5 16,-2-7-16,5-9 15,13-12-15</inkml:trace>
  <inkml:trace contextRef="#ctx0" brushRef="#br0" timeOffset="937.2775">4127 3813 0,'3'20'0,"-3"7"0,3 14 15,-11 6-15,-11 3 0,-5-2 16,-7 1-16,31-49 15,-36 42-15</inkml:trace>
  <inkml:trace contextRef="#ctx0" brushRef="#br0" timeOffset="1249.7085">4535 3469 0,'-13'24'15,"2"14"-15,-1 7 16,2 7-16,3-5 15,7 1-15,7-11 0,7-3 16,3-4-16,10-6 16,6-5-16,0-9 15,4-9-15,1-9 0,-1-10 16,-2-10-16,2-8 16</inkml:trace>
  <inkml:trace contextRef="#ctx0" brushRef="#br0" timeOffset="1812.0735">5020 2994 0,'1'-8'15,"-1"8"-15,7-16 16,-7 16-16,10-20 16,-10 20-16,11-20 0,-11 20 15,12-18-15,-12 18 16,6-11-16,-8 11 15,-10 10-15,-1 5 0,-4 5 16,5 4-16,8 0 16,7-3-16,7 3 15,6-3-15,1 2 16,4-2-16,-1-3 0,1-3 16,-4 1-16,-17-16 15,12 16-15,-4 6 16,-7 7-16,-8 10 0,0 4 15,1 5-15,2-3 16,8 3-16,5-5 16,7-2-16,1-1 15,9 3-15,0-2 0,0-3 16,-1 2-16,-7 3 16,1 3-16,-9-3 15,-9 4-15,-11-4 16,-9 5-16,-15 1 0,-11-4 15,-11-4-15</inkml:trace>
  <inkml:trace contextRef="#ctx0" brushRef="#br0" timeOffset="2390.1128">1696 3404 0,'-17'5'0,"-9"7"16,-10 10-16,2 7 15,2 2-15,8 2 16,5 3-16,13-2 16,8 1-16,7 5 0,8 0 15,6-1-15,3 4 16,-4 1-16,2-3 16,-2 1-16,-7-2 15,-1-4-15,-6-1 0,-1-3 16,-5-2-16,5 1 15,0 3-15,4 1 16,-2 4-16,8 4 16,6 3-16,-1 7 0,2 3 15,4 6-15,1 10 16,-5 4-16,1 8 16,-12 9-16,-4 3 0</inkml:trace>
  <inkml:trace contextRef="#ctx0" brushRef="#br0" timeOffset="4999.0776">321 4070 0,'1'8'0,"0"6"15,1 8 1,4 10-16,4 7 0,3 7 0,-4 5 16,8 5-16,-7 2 15,3 5-15,-3-1 16,0-6-16,-5-3 15,-2-8-15,-3-6 0,0-39 16,0 36-16,0-36 16,0 30-16,0-30 15,-3 22-15,-3-14 16,-4-13-16,-5-15 0,2-9 16,-4-10-16,2-7 15,-3-5-15,2-6 16,4-6-16,6 2 0,5 2 15,1 5-15,6 3 16,0 8-16,4 3 16,3 8-16,7 7 15,-1 8-15,-19 17 16,23-11-16,6 11 0,3 11 16,0 12-16,-2 6 15,-6 8-15,-12 2 16,-9 1-16,-4-3 0,-8-5 15,-4-5-15,-5 1 16,-3-7-16,-4-4 16,-5-2-16,1-3 0,29-12 15,-28 6-15,28-6 16,-24 3-16,24-3 16,-18-1-16,7-1 15,14 1-15,11 3 0,11 4 16,7 2-16,8 5 15,3 1-15,3 4 16,-5-2-16,0 3 0,0-2 16,0 2-16,1-1 15,-3-3-15,-6-4 16</inkml:trace>
  <inkml:trace contextRef="#ctx0" brushRef="#br0" timeOffset="5139.6201">1193 4313 0,'23'3'0,"12"4"16,-35-7-16</inkml:trace>
  <inkml:trace contextRef="#ctx0" brushRef="#br0" timeOffset="5248.968">1265 4653 0,'45'-1'0</inkml:trace>
  <inkml:trace contextRef="#ctx0" brushRef="#br1" timeOffset="16512.4212">2249 5747 0,'-3'-1'16,"-8"0"-16,11 1 15,-17-1-15,-2 3 0,-5 9 16,-4 6-16,2 8 16,3 11-16,-4 5 15,1 8-15,0 6 16,0 4-16,4 1 0,5 0 15,7-2-15,5-7 16,7-1-16,7-4 16,2-5-16,9-1 15,5 0-15,1-6 16,6-4-16,3-2 0,2-6 16,-5-7-16</inkml:trace>
  <inkml:trace contextRef="#ctx0" brushRef="#br1" timeOffset="18324.8345">490 4228 0,'5'11'16,"0"9"-16,-1 9 15,-1 10-15,3 8 0,1 8 16,-1 7-16,0 4 16,-1 3-16,1 0 15,-1-4-15,2 0 0,3-4 16,-6-8-16,-4-53 15,6 48-15,-7-21 16,-2-23-16,-2-12 0</inkml:trace>
  <inkml:trace contextRef="#ctx0" brushRef="#br1" timeOffset="18559.1897">501 4276 0,'0'0'0,"-1"-12"0,4-3 16,6 1-16,-9 14 16,20-5-16,2 7 15,16 15-15,0 10 16,-2 6-16,1 8 16,-1 5-16,-4 5 15,0 2-15,-1 4 0,-6 4 16,-2-3-16,-12 0 15,-6-3-15</inkml:trace>
  <inkml:trace contextRef="#ctx0" brushRef="#br1" timeOffset="18746.6914">639 4609 0,'19'-8'0,"12"-1"0,9 3 16,9-2-16,3 6 15,6 0-15,-9-2 0</inkml:trace>
  <inkml:trace contextRef="#ctx0" brushRef="#br1" timeOffset="22542.8618">1990 7169 0,'3'9'0,"-1"6"16,1 10-16,0 5 0,2 11 16,2 7-16,-3 7 15,3 10-15,-3 3 0,0 3 16,3-1 0,-7-5-16,-4-2 0,-3-5 15,-2-8-15,9-50 16,-15 41-16</inkml:trace>
  <inkml:trace contextRef="#ctx0" brushRef="#br1" timeOffset="23042.7461">1997 7306 0,'-1'-13'0,"3"-6"15,4-1-15,-6 20 16,9-21-16,3 5 16,-12 16-16,17-14 0,3 9 15,2 9-15,-2 7 16,-1 5-16,-1 7 15,-6 4-15,-3 4 16,-3 1-16,-9 1 0,0-3 16,-10-2-16,-2 0 15,-6-5-15,-5-4 16,26-19-16,-25 16 16,-2-5-16,27-11 0,-25 7 15,25-7-15,-20 2 16,20-2-16,-13-3 15,4-4-15,9 7 0,4-7 16,11 2-16,11 6 16,6 5-16,5 7 15,1 0-15,1 2 16,1 5-16,-1 2 0,-2-1 16,-6 6-16,-2-4 15,-29-23-15,27 23 16,-27-23-16</inkml:trace>
  <inkml:trace contextRef="#ctx0" brushRef="#br1" timeOffset="23261.4029">2545 7235 0,'27'-4'0,"13"1"16,4 2-16,-2 5 16,-42-4-16,41 4 0</inkml:trace>
  <inkml:trace contextRef="#ctx0" brushRef="#br1" timeOffset="23448.9006">2553 7475 0,'22'-6'15,"8"2"-15,11-1 16,9 0-16,4 3 0,-1 4 15,0 1-15,-5 3 16</inkml:trace>
  <inkml:trace contextRef="#ctx0" brushRef="#br1" timeOffset="24245.6889">3221 6687 0,'-6'-9'0,"-8"-2"0,-14 3 15,-3 1-15,-3 7 16,-2 9-16,0 1 16,10 6-16,4 6 15,9-1-15,8 8 0,10 2 16,5 3-1,9 3-15,5 0 0,1 1 16,4 0-16,-7-3 16,0 0-16,-4-2 0,-2 0 15,-8-3-15,-3 1 16,-5-2-16,-3-2 16,-7-4-16,10-23 0,-15 22 15,15-22-15,-16 20 16,16-20-16,-15 14 15,15-14-15,-10 10 16,12-5-16,-2-5 0,15 3 16,6 1-16,9 7 15,-2 7-15,-5 7 16,-9 8-16,-4 5 16,-8 4-16,-4 5 0,-8 3 15,0 4-15,-2-3 16,-2-1-16,-1-2 15,2 1-15,6 2 16,2-1-16,8-3 0,6 0 16,7-3-16,7-3 15,3-7-15,4-14 16,4-14-16</inkml:trace>
  <inkml:trace contextRef="#ctx0" brushRef="#br1" timeOffset="25011.1464">3691 7007 0,'3'-6'0,"-3"6"0,5-12 15,1-3-15,-6 15 16,7-18-16,1-2 0,-8 20 16,4-22-16,-4 22 15,5-17-15,-7-3 16,-8 4-16,-7 5 0,-2 4 16,-2 4-16,-6 6 15,-2 6-15,4 3 16,-2 6-16,-1 2 15,4 7-15,4 1 16,4 3-16,0-3 0,8 3 16,5-3-16,6-1 15,6-2-15,7-3 16,0-2-16,8-5 0,0-2 16,4-4-16,1-6 15,5-4-15,0-3 16,-4-4-16,-2-4 15,0-4-15,-8-6 0,0-3 16,-4-6-16,-4 0 16,-12 31-16,11-31 15,-8 1-15,-3 30 16,0-27-16,-3 4 0,3 23 16,-8-17-16,8 17 15,-7-10-15,-1 10 16,0 8-16,8-8 0,-6 21 15,3 10-15,1 10 16,2 4-16,3-1 16,2 3-16,2-2 15,0-5-15,2-1 0,-9-39 16,9 35-16,3-9 16,6-17-16,1-9 15</inkml:trace>
  <inkml:trace contextRef="#ctx0" brushRef="#br1" timeOffset="25198.6087">4180 7082 0,'1'17'0,"-4"13"0,-6 9 15,-5 3-15,-2 4 16,-3-2-16,-2-6 15,21-38-15,-16 30 16,5-13-16,9-17 0</inkml:trace>
  <inkml:trace contextRef="#ctx0" brushRef="#br1" timeOffset="25698.4879">4522 6783 0,'-6'1'0,"-9"1"16,-6 3-16,-7 4 16,-5 8-16,-2 5 15,5 3-15,1 1 16,29-26-16,-26 28 0,10 0 15,16-28-15,-4 24 16,6-3-16,12-3 16,7-12-16,6-4 15,4-8-15,2-4 0,-2-9 16,-4 0-16,-27 19 16,21-21-16,-21 21 15,19-19-15,-19 19 16,12-15-16,-12 15 0,9-10 15,-9 10-15,4-4 16,-4 12-16,5 14 16,-5-22-16,0 24 15,4 2-15,2 7 0,-6-33 16,11 28-16,0-8 16,-11-20-16,17 17 0,4-7 15,0-12-15,-1-10 16,-2-11-16,-4-4 15,-3-5-15,-5-8 16,-2 2-16,-4-5 0</inkml:trace>
  <inkml:trace contextRef="#ctx0" brushRef="#br1" timeOffset="25870.2732">4738 6646 0,'5'-1'0,"10"3"15,14 8-15,4 8 16,6 11-16,1 10 15,-5 10-15,-4 3 16,-9 6-16,-10-1 0,-11-1 16,-11 3-16,-19-1 15,-11-4-15,-9 2 16,-20-12-16</inkml:trace>
  <inkml:trace contextRef="#ctx0" brushRef="#br1" timeOffset="26245.22">3292 6892 0,'-9'18'0,"-10"14"0,1 14 16,-1 7-16,14 11 16,5-1-16,14 3 15,7 2-15,9 1 16,10-1-16</inkml:trace>
  <inkml:trace contextRef="#ctx0" brushRef="#br1" timeOffset="33665.6511">5442 6986 0,'-11'34'16,"-2"10"-16,-7 13 15,-7 8-15</inkml:trace>
  <inkml:trace contextRef="#ctx0" brushRef="#br1" timeOffset="34368.6487">3082 8767 0,'-4'-5'0,"4"5"16,-6-7-16,-8 2 16,-8 5-16,-1 9 0,-5 11 15,0 9-15,3 6 16,-2 7-16,5 4 0,4 0 15,11-1-15,5-1 16,10-3-16,9-1 16,3-5-16,7 3 15,2-7-15,9 0 0,-2-10 16,-1-10-16</inkml:trace>
  <inkml:trace contextRef="#ctx0" brushRef="#br1" timeOffset="34977.9882">3426 8514 0,'0'8'0,"4"9"16,0 12-16,0 6 15,1 9-15,-5 4 16,2-5-16,-1 2 16,-2-3-16,0-5 0,1-1 15,0-36-15,-2 33 16,2-33-16,-2 27 15,2-27-15,-3 24 16,3-24-16,-3 15 0,3-12 16,3-14-16,3-11 15,1-5-15,5-2 16,-4 2-16,3 0 0,-11 27 16,16-23-16,0 3 15,-16 20-15,23-16 16,2 7-16,9 6 15,-1 10-15,-5 8 0,-4 2 16,-2 5-16,-9 3 16,-4 4-16,-3-2 15,-5-1-15,-1-26 16,-4 28-16,-6-3 16,-7 0-16,-2-2 0,-1 1 15,-7-9-15,-3-1 16,-2-3-16,-1-4 15,-1-2-15,0-4 0,34-1 16,-33-1-16,1-4 16,-1-6-16,10-7 15,10-2-15</inkml:trace>
  <inkml:trace contextRef="#ctx0" brushRef="#br1" timeOffset="35165.5091">3949 8937 0,'-6'22'0,"2"5"16,-7 9-16,-5 5 15,-1 2-15,-4-6 0,21-37 16,-24 38-16,3-11 15</inkml:trace>
  <inkml:trace contextRef="#ctx0" brushRef="#br1" timeOffset="35774.6797">4270 8323 0,'3'6'0,"5"11"0,-1 5 15,-1 10-15,1 8 16,-6 3-16,3 2 0,-2 0 15,-3-2-15,1 1 16,0-6-16,-3-3 16,2-3-16,1-32 15,-2 28-15,2-28 16,-5 24-16,5-24 0,-2 17 16,-1-8-16,1-11 15,4-13-15,2-8 0,1-6 16,1-3-16,4 1 15,2 2-15,-12 29 16,15-24-16,1 6 0,7 3 16,0 5-16,9 7 15,-3 4-15,5 10 16,-4 3-16,-1 6 16,-4 4-16,-3 0 15,-10-2-15,-6 1 0,-2-2 16,-9 0-16,-5 1 15,-3-2-15,-8 1 16,-6-4-16,-5-2 16,-2-3-16,-4-3 0,-3-6 15,3-4-15,0-6 16,6-7-16,12-4 16,10-4-16,5-4 0,11-6 15</inkml:trace>
  <inkml:trace contextRef="#ctx0" brushRef="#br1" timeOffset="36024.6315">4718 8306 0,'17'7'0,"6"6"0,6 8 16,5 12-16,0 7 15,-5 10-15,-2-1 0,-7 3 16,-6 0-16,-14-4 16,-4-3-16,-7 1 15,-8-1-15,-8 1 0,-2-5 16,-7 0-16,1-5 16,35-36-16,-35 28 15</inkml:trace>
  <inkml:trace contextRef="#ctx0" brushRef="#br1" timeOffset="36352.6286">5281 8797 0,'2'4'0,"-4"14"0,-2 10 16,-7 10-16,-8 9 16,-11 9-16,-15 7 15,-12 1-15</inkml:trace>
  <inkml:trace contextRef="#ctx0" brushRef="#br1" timeOffset="36930.6692">3151 9850 0,'-16'11'0,"-8"7"0,-3 9 15,-1 6-15,-1 7 16,7-1-16,5 7 0,4-1 15,4 1-15,6-1 16,9-1-16,5-2 16,7-2-16,9-2 15,4-1-15,3-6 0,3-6 16,7-6-16,3-6 16,-1-12-16,3-9 15,2-9-15,-5-5 16,1-7-16,-4-11 0</inkml:trace>
  <inkml:trace contextRef="#ctx0" brushRef="#br1" timeOffset="37180.565">3700 9826 0,'-14'7'15,"-3"5"-15,-8 7 16,1 6-16,1 3 0,1 3 16,3 3-16,9-2 15,6-1-15,1 0 16,9-4-16,-1 3 16,10-3-16,6-1 15,8-6-15,3-4 0,7-7 16,6-9-16,-1-9 15,4-6-15</inkml:trace>
  <inkml:trace contextRef="#ctx0" brushRef="#br1" timeOffset="37336.7741">4122 10066 0,'0'8'16,"-9"11"-16,0 12 0,-3 6 15,-1 5-15,-7 2 16,4-2-16,-7 1 16,23-43-16,-24 35 15</inkml:trace>
  <inkml:trace contextRef="#ctx0" brushRef="#br1" timeOffset="37914.814">4618 9760 0,'-6'0'15,"-10"5"-15,-9 4 0,-4 8 16,1 7-16,-3 4 16,7 1-16,4 3 15,5-1-15,7-2 16,8 0-16,5-3 16,11 0-16,3 0 0,8-4 15,7-3-15,2-4 16,2-6-16,5-10 15,-4-9-15,-3-6 0,-2-11 16,-6-8-16,-5-4 16,-4-4-16,0-5 15,-3 1-15,-5 6 16,-3 4-16,-8 37 0,10-32 16,0 7-16,-10 25 15,17-16-15,3 8 16,5 9-16,5 13 0,4 7 15,3 12-15,3 7 16,-2 4 0,-10 4-16,-4 5 0,-10-1 15,-7 0-15,-11 3 16,-11-7-16,-10 0 0,-9 1 16,-8-3-16,-8-3 15,-4-4-15,5-5 16</inkml:trace>
  <inkml:trace contextRef="#ctx0" brushRef="#br1" timeOffset="49521.8674">8630 5479 0,'17'-1'0,"9"-2"16,5 1-16,15 0 16,5 2-16,7-3 15,4 3-15,8 0 0,5 0 16,1 0-16,5 0 15,-1-1-15,-1 1 16,2 1-16,-8-5 16,-7 3-16,-1-1 0,-13 1 15,-52 1-15,53 3 16,-14 0-16,-1 3 16,-8 0-16,-4 5 0,-26-11 15</inkml:trace>
  <inkml:trace contextRef="#ctx0" brushRef="#br1" timeOffset="100200.2236">16770 5317 0,'0'0'0,"-1"-1"16,1 1 0,0-2-16,5 0 0,15 3 0,9 0 15,12-3-15,11 1 16,12 0-16,12-4 15,10 3-15,9 0 16,6-1-16,4-2 0,7 1 16,4 2-16,-3-5 15,-3 4-15,-1 2 16,-10-1-16,-3 3 16,-14-3-16,-7 2 15,-13-1-15,-9-3 0,-53 4 16,42-1-16,-42 1 15,32 0-15,-32 0 16,24 0-16,-24 0 0,16 9 16</inkml:trace>
  <inkml:trace contextRef="#ctx0" brushRef="#br1" timeOffset="115650.3039">18245 7884 0,'0'0'0,"1"0"0,-1 0 16,2-1-16,-2 1 16,2-4-16,-2 4 15,1-2-15,-7-1 16,-10-1-16,-5 4 0,-9 1 15,-9 2-15,-4 0 16,-9 4-16,-9 1 16,-9-3-16,-8-2 15,-1 0-15,-8-2 0,0-2 16,-6-2-16,1 3 16,-3 3-16,0 4 15,-2-3-15</inkml:trace>
  <inkml:trace contextRef="#ctx0" brushRef="#br1" timeOffset="134787.9881">19893 6121 0,'-1'1'0,"1"-1"16,1 8-16,5 10 15,4 16-15,-6 6 16,1 4-16,5 11 0,-2-4 15,-4 5-15,2 1 16,-4-4-16,-1-3 16,3-3-16,-2 0 0,-1-3 15,-5-3-15,4-41 16,-3 38-16,3-38 16,-8 28-16,8-28 0,-3 20 15,0-18-15,5-15 16,-3-14-16</inkml:trace>
  <inkml:trace contextRef="#ctx0" brushRef="#br1" timeOffset="135303.4931">19898 6425 0,'6'-22'0,"1"-5"16,1-6-16,3 1 0,-11 32 15,11-28-15,3 5 16,-14 23-16,22-14 15,3 9-15,3 7 0,-1 12 16,-2 8-16,-3 5 16,-1 12-16,-5-4 15,-6 2-15,-2-2 16,-8-35-16,10 33 0,-10-33 16,6 26-16,-6-26 15,9 24-15,-9-24 16,7 14-16,-2-6 15,-2-11-15,4-8 0,0-11 16,-1-6-16,0-5 16,5-2-16,-1-1 15,-2 2-15,2 4 0,0 1 16,0 3-16,-1 1 16,-9 25-16,13-22 15,-13 22-15,14-19 16,-14 19-16,14-12 0,-14 12 15,12-6-15,0 14 16,-2 14-16,0 9 16,2 9-16,-7 2 15,-1 4-15,1-5 16,-2 3-16,-3-1 0,2 1 16,2-1-16,-2 0 15,1 1-15,-3-2 0,3-1 16,-6-6-16,3-35 15,-1 33-15,1-33 16</inkml:trace>
  <inkml:trace contextRef="#ctx0" brushRef="#br1" timeOffset="135647.1577">20668 6490 0,'4'17'0,"-2"10"0,4 14 15,0 5-15,-3 8 16,3-1-16,-1 2 15,-2-2-15,-1 3 0,-2-7 16,-3 3-16,0-3 16,0-3-16,-4-3 15,1-5-15,6-38 0,-11 33 16,11-33-16,-12 25 16,3-14-16,3-15 15</inkml:trace>
  <inkml:trace contextRef="#ctx0" brushRef="#br1" timeOffset="136053.3642">20657 6565 0,'8'-6'0,"9"0"0,12 5 15,3 7-15,1 8 16,-5 9-16,-1 3 16,-9 3-16,-5-2 15,-6 2-15,-8-3 0,1-26 16,-8 25-16,-9-1 16,-11-6-16,-5-3 0,-3-7 15,1-1-15,35-7 16,-35 0-16,35 0 15,-28-1-15,28 1 0,-20-3 16,9 1-16,14 3 16,10 4-16,9 6 15,9 5-15,0 7 16,3 5-16,7 2 0,-4-3 16,-1 2-16,3-5 15,-4-1-15,-6-2 16,-29-21-16,26 14 15,-1-5-15,-1-11 0,-7-9 16</inkml:trace>
  <inkml:trace contextRef="#ctx0" brushRef="#br1" timeOffset="136240.7741">21150 6432 0,'15'-2'0,"11"7"0,9 1 16,11 5-16</inkml:trace>
  <inkml:trace contextRef="#ctx0" brushRef="#br1" timeOffset="136396.9869">21106 6662 0,'10'0'0,"9"-2"16,15 1-16,10 1 16,11 0-16,3-7 0,4 0 15,-62 7-15</inkml:trace>
  <inkml:trace contextRef="#ctx0" brushRef="#br1" timeOffset="137522.0489">22593 5238 0,'0'0'0,"1"0"16,-1 0-16,0-2 16,0 2-16,2-2 0,-2 2 15,2-2-15,-2 2 16,0-3-16,-9 0 16,-8-1-16,-4-2 15,-4 0-15,-4-2 0,2 4 16,27 4-16,-27-1 15,1 1-15,26 0 16,-25 2-16,6 5 0,3 4 16,4 6-16,6 2 15,-1 10-15,4 3 16,6 3-16,1 4 16,-2 5-16,-1 3 0,2 7 15,-5 2-15,2 0 16,2 5-16,-1 4 15,-2 2-15,2 3 0,-8 6 16,-3-3-16,6 4 16,-4 0-16,-1 3 15,0-2-15,0 8 16,-4-2-16,-1 3 0,4 3 16,0 3-16,0 0 15,4 6-15,1 0 16,1 3-16,4 0 15,7 1-15,-8-4 0,3-2 16,3 1-16,-13-8 16,4-1-16,4-6 15,-4-4-15,-1-6 16,5-4-16,-4-3 0,0-8 16,-1 0-16,2-7 15,1-9-15,2-42 16,-6 36-16,6-36 0,-8 30 15,4-4-15,4-26 16,-1 23-16,6-4 16,16-1-16,3-5 15,9 1-15,4-5 0,7-2 16,4 2-16,2-2 16,3-3-16,1-1 15,-2-12-15</inkml:trace>
  <inkml:trace contextRef="#ctx0" brushRef="#br1" timeOffset="138631.2623">24784 4977 0,'17'-6'0,"7"-1"16,5-2-16,4 2 15,-1 0-15,-3 0 16,-29 7-16,26-6 16,-26 6-16,23-5 0,-23 5 15,20-5-15,-7 8 16,-4 10-16,-2 5 16,-7 6-16,-1 9 15,-2 4-15,0 7 0,3 9 16,-2 4-16,-1 7 15,3 4-15,0 0 16,1 10-16,-7-2 16,5 4-16,-3 3 0,-2 4 15,-1 1-15,-2 2 16,3-1-16,-6 7 16,4-1-16,2 3 15,3-4-15,-1 5 0,0 4 16,-6-4-16,4 3 15,0 2-15,1-4 16,-1 2-16,-3 1 0,6 1 16,-2-3-16,2 2 15,2-1-15,4-4 16,4-2-16,1-4 16,4-3-16,-2-7 0,2-2 15,2-2-15,-1-6 16,2-3-16,0-4 15,-7-7-15,-5-7 16,-6-7-16,-8-4 0,-11-8 16,-8-3-16,-17-6 15,-11-5-15,-17-5 16,-17 2-16,-8-2 16,-9 4-16</inkml:trace>
  <inkml:trace contextRef="#ctx0" brushRef="#br1" timeOffset="141864.8296">21759 5691 0,'0'0'0,"-1"-1"16,1 1-16,-4-3 16,-5 2-16,-7 4 15,-4 3-15,0 5 16,-3 3-16,1 6 0,4 5 15,-4-2-15,3-1 16,19-22-16,-14 26 16,1-2-16,13-24 15,-5 25-15,8 1 0,6-2 16,-9-24-16,14 19 16,3-2-16,-17-17 15,26 7-15,0-4 0,4-7 16,-2-7-16,-1 1 15,-6-7-15,-21 17 16,22-19-16,-8-3 0,1-5 16,-15 27-16,7-27 15,-7 27-15,1-26 16,-1 26-16,-1-23 16,1 23-16,-8-16 15,8 16-15,-11-4 0,2 11 16,9-7-16,-8 21 15,1 1-15,4 9 16,5-2-16,6 0 0,5-1 16,3 3-1,3-1-15,0 1 0,-19-31 16</inkml:trace>
  <inkml:trace contextRef="#ctx0" brushRef="#br1" timeOffset="142583.4644">21627 6670 0,'0'0'0,"1"0"0,-1 4 16,0-4-16,-2 11 16,-1 8-16,2 9 0,-4 9 15,1 0-15,1 0 16,-2 1-16,0-4 15,4 1-15,2-3 0,-1-32 16,1 28-16,-1-28 16,0 22-16,0-22 15,1 18-15,-1-18 16,-1 10-16,0-6 0,2-11 16,-2-5-16,1-8 15,0 20-15,2-22 16,5-1-16,-7 23 0,11-22 15,6 3-15,-17 19 16,21-14-16,-1 10 16,6 7-16,-4 9 15,-22-12-15,19 16 16,-5 4-16,-14-20 16,10 21-16,-10 0 0,-10-1 15,-4-3-15,-8-3 16,-6-4-16,-3 1 0,0-3 15,-5 1-15,3-3 16,33-6-16,-34 9 16</inkml:trace>
  <inkml:trace contextRef="#ctx0" brushRef="#br1" timeOffset="142989.5159">21600 7883 0,'5'-8'0,"-5"8"16,9-12-16,-6-4 15,-8 0-15,-14-1 0,-13 8 16,-11 4-16,-5 8 16,1 8-16,-4 9 15,2 4-15,1 5 16,9 5-16,3-2 0,6 4 15,8 0-15,15-4 16,5-1-16,7-8 16,7-2-16,6-3 0,12-5 15,5-5-15,9-4 16,6-9-16</inkml:trace>
  <inkml:trace contextRef="#ctx0" brushRef="#br1" timeOffset="143911.3779">23090 4495 0,'0'0'0,"4"-4"16,-4 4-1,2-8-15,0 2 0,-2 6 16,-6-4-16,-6 1 15,-10 5-15,-6 3 16,-3 0-16,1 5 0,-2 3 16,4 1-16,-2 5 15,3 0-15,6 4 16,21-23-16,-19 20 0,6 4 16,6 1-16,4 0 15,3-25-15,7 19 16,1-2-16,-8-17 0,19 13 15,5-8-15,-24-5 16,31-3-16,0-3 16,0-9-16,-6-3 15,-2-2-15,-23 20 16,17-21-16,-2-3 0,-15 24 16,10-25-16,-10 25 15,4-20-15,-4 20 16,1-14-16,-1 14 0,-3 1 15,-5 10-15,-3 8 16,11-19-16,-8 24 16,4 2-16,7 4 15,6-2-15,9-4 0,5 3 16,4-5-16,8-3 16,3-3-16,-1 0 15,8-4-15,-1-4 0,2-10 16</inkml:trace>
  <inkml:trace contextRef="#ctx0" brushRef="#br1" timeOffset="144521.0225">23901 4390 0,'0'0'0,"1"0"16,-1 2-16,0 11 0,-3 6 16,1 4-16,0 8 15,3 1-15,-2 0 16,-1 3-16,2 1 0,3 2 15,-4 0-15,2-3 16,2-3-16,-3-32 16,2 29-16,-2-2 15,0-27-15,0 24 16,0-24-16,-2 20 0,2-20 16,-1 11-16,1-8 15,3-13-15,-3-5 16,7-5-16,0-6 0,5 2 15,2 1-15,1 2 16,4 5-16,-2 4 16,-17 12-16,24-10 0,-1 8 15,3 5-15,2 9 16,-7 3-16,4 3 16,-5 2-16,-6 2 15,-9 0-15,-5-22 0,1 21 16,-7-2-16,-8 4 15,-10-9-15,-3-1 16,-2-1-16,-4-6 16,-2-2-16,2-2 0,1-1 15,32-1-15,-28-2 16,5-4-16,15-2 16,10-2-16,14 4 0</inkml:trace>
  <inkml:trace contextRef="#ctx0" brushRef="#br1" timeOffset="144833.4015">24719 4614 0,'0'0'0,"-10"-5"16,-5 1-16,-8 4 16,-3 5-16,0 3 0,-2 9 15,2 3-15,3 2 16,23-22-16,-19 25 16,6 1-16,8 1 15,5-2-15,6 0 0,11 0 16,7-3-16,8 3 15,4 0-15,5-2 16,2 0-16,6 0 16</inkml:trace>
  <inkml:trace contextRef="#ctx0" brushRef="#br1" timeOffset="152160.1262">22952 5392 0,'1'-4'0,"-1"4"16,2-7-16,-2 7 15,2-7-15,-1 7 16,-1 0-16,1 7 15,-2 10-15,-5 8 0,0 8 16,2-1-16,4-32 16,-4 34-16,3 0 15,0 3-15,3-3 16,1-2-16,-1-2 0,-2-30 16,3 27-16,1-2 15,-4 3-15,0-28 16,3 25-16,-3-25 15,4 23-15,-4-23 0,3 19 16,-3-19-16,4 16 16,-4-16-16,3 9 15,-3-9-15,1 5 16,-1-5-16,0 2 0,0-2 16,-1 1-16,1-1 15,0 0-15,0 0 16,-1-1-16,2 5 0,-1-4 15</inkml:trace>
  <inkml:trace contextRef="#ctx0" brushRef="#br1" timeOffset="153425.666">23765 6504 0,'0'0'16,"0"3"-16,0-3 16,-2-3-16,2 3 0,-1-6 15,1 6-15,-1-5 16,1 5-16,1-11 15,-1 11-15,0-10 16,0 10-16,0-11 0,0 11 16,0-9-16,0 9 15,-2-8-15,1 5 16,1 3-16,-2 4 0,-3 7 16,0 10-16,0 2 15,-2 2-15,0-2 16,3 1-16,0 1 15,4-25-15,-4 27 0,1-3 16,3-24 0,0 26-16,0-4 0,0-22 15,1 21-15,-1-21 16,2 19-16,-2-19 0,2 16 16,-2-16-16,3 12 15,-3-12-15,2 7 16,-2-7-16,0 4 15,0-4-15,0 2 0,0-2 16,0-1-16,0 1 16,0-2-16,0 2 15,-1-1-15,1 1 0,0 1 16,0-1-16,0 4 16,0-4-16,0 3 15,1 5-15,-1-8 0,-1 14 16,4 1-16,-7 0 15</inkml:trace>
  <inkml:trace contextRef="#ctx0" brushRef="#br1" timeOffset="154503.4407">24392 7756 0,'0'0'0,"0"-1"16,0 1-16,0 0 15,-2 8-15,-2 5 16,-5 8-16,3 7 0,-5 5 15,5-3-15,2 5 16,3 1-16,2 1 16,-2 0-16,3 1 15,3 0-15,0-3 16,2 2-16,-1-1 0,-6-36 16,3 30-16</inkml:trace>
  <inkml:trace contextRef="#ctx0" brushRef="#br1" timeOffset="228318.8478">19745 10190 0,'-4'20'0,"-1"10"0,4 12 16,0 9-16,2 5 15,1 0-15,0-2 16,-1-3-16,3-1 0,-1-3 16,0-4-16,0-1 15,-3-3-15,-4-5 16,4-34-16,-8 28 15,0-12-15,-2-18 0,-2-8 16</inkml:trace>
  <inkml:trace contextRef="#ctx0" brushRef="#br1" timeOffset="228834.3024">19655 10218 0,'6'-3'16,"-6"3"-16,9-7 16,3 0-16,9 9 0,4 4 15,-1 8-15,-2 10 16,-1 2-16,-9 0 16,4 3-16,-5-2 15,0 0-15,-11-27 0,9 26 16,1-1-16,-10-25 15,9 24-15,-9-24 16,8 15-16,-8-15 16,9 9-16,4-11 0,2-16 15,4-6-15,-3-5 16,2 1-16,-3-4 16,-1-2-16,-2 1 15,1 1-15,0 1 0,-1 3 16,-12 28-16,13-24 15,-13 24-15,12-16 0,-12 16 16,14-10-16,-3 5 16,-2 10-16,2 11 15,-4 6-15,0 6 16,-3 8-16,-1 5 0,4 8 16,-4 4-16,-2 1 15,1 1-15,0-1 16,-2 0-16,-1 2 15,2-3-15,-1-4 0,1-4 16,0-7-16,-1-38 16,8 29-16</inkml:trace>
  <inkml:trace contextRef="#ctx0" brushRef="#br1" timeOffset="229115.4866">20357 10617 0,'0'0'0,"1"8"16,1 18-16,-5 9 16,2 11-16,-1 12 15,-7 5-15,3-1 16,-4 3-16,3 1 0,-5-3 15,-2-2-15,1-5 16,-6-2-16,5-9 16,0-3-16,14-42 0,-9 35 15,9-35-15,-10 23 16,2-16-16,3-17 16</inkml:trace>
  <inkml:trace contextRef="#ctx0" brushRef="#br1" timeOffset="229521.6951">20282 10837 0,'13'-19'15,"2"-5"-15,2 1 16,1 2-16,5 4 16,-4 5-16,3 7 0,4 7 15,-2 8-15,4 10 16,-6 3-16,-4 6 15,-4 3-15,-3 4 0,-9-3 16,-8 1-16,-9-6 16,0-4-16,-6-6 15,-2-2-15,-2-6 16,1-5-16,-2-4 0,-7-5 16,-3-4-16,36 8 15,-34-13-15,34 13 16,-29-15-16,29 15 0,-26-14 15,26 14-15,-17-9 16,14 10-16,18 12 16,16 11-16,11 6 15,13 8-15,6 5 0,-1 2 16,0-3-16,-5-2 16,-10-4-16,-4 2 15,-1-7-15</inkml:trace>
  <inkml:trace contextRef="#ctx0" brushRef="#br1" timeOffset="232317.9019">3653 4938 0,'0'0'0,"0"0"0,0 0 15,0-3-15,0 3 0,1-3 16,-1 3 0,1-5-16,-1 5 0,0-6 15,-6-5-15,-8-1 16,-1 0-16,-8-1 0,-2 2 15,-1 5-15,1 2 16,-3 5-16,0 4 16,2 1-16,3 8 15,-3 4-15,3 6 0,5 4 16,-2 3-16,3 2 16,1 4-16,9-6 15,1 3-15,6-34 0,-5 33 16,7 1-16,-2-34 15,6 31-15,4-5 16,11-11-16,-21-15 16,22 10-16,0-11 15,7-10-15,0-7 0,-4-5 16,2-3-16,2-4 16,-6 0-16,-1 0 15,-3 2-15,-6 1 0,-4 2 16,-9 25-16,4-24 15,-4 24-15,1-20 16,-1 20-16,-2-18 16,2 18-16,-2-10 0,-2 6 15,1 13-15,3-9 16,1 15-16,1 8 16,1 6-16,5 0 0,0 2 15,5-2-15,1-3 16,0-2-16,2-2 15,3 1-15,2-4 16,4-8-16</inkml:trace>
  <inkml:trace contextRef="#ctx0" brushRef="#br1" timeOffset="232552.3284">4020 5107 0,'-6'24'0,"3"6"16,-2 10-16,1 2 15,-5 2-15,-1-8 16,10-36-16,-7 37 0,4-12 15,7-14-15</inkml:trace>
  <inkml:trace contextRef="#ctx0" brushRef="#br1" timeOffset="233036.6421">4155 4704 0,'1'10'0,"3"10"16,-2 10-16,7 8 0,-3 5 16,-3-2-16,3-4 15,-3 2-15,-1-3 16,-2-36-16,2 28 15,-2-28-15,4 25 0,-4-25 16,1 22-16,1-14 16,-1-10-16,1-8 15,2-11-15,3-4 16,3-7-16,-10 32 0,15-30 16,-1 1-16,-14 29 15,16-25-15,3 9 16,-19 16-16,22-9 15,0 9-15,-22 0 16,30 13-16,-2 5 0,-28-18 16,24 25-16,-11 5 15,-7 4-15,-12-1 0,-6 2 16,-10-5-16,-9-2 16,0-3-16,1-5 15,-3-4-15,33-16 16,-31 13-16,3-6 0</inkml:trace>
  <inkml:trace contextRef="#ctx0" brushRef="#br1" timeOffset="233255.2889">4726 4702 0,'6'28'0,"3"14"0,0 16 15,-5 12-15,-8 5 16,-13 6-16,-12-1 16,-17 2-16,-7-9 15</inkml:trace>
  <inkml:trace contextRef="#ctx0" brushRef="#br1" timeOffset="233567.7207">2806 5099 0,'-13'34'0,"4"16"16,3 4-16,3 7 15,13 0-15,8-3 0,8-5 16,7-2-16,10-2 15,6-6-15,7-6 16,6-10-16</inkml:trace>
  <inkml:trace contextRef="#ctx0" brushRef="#br1" timeOffset="233973.8727">3971 5883 0,'-7'19'0,"0"10"0,-1 7 15,4 7-15,7 3 16,8-2-16,3-4 0,9-1 15,1-4-15,7-2 16,0-5-16,6-4 16,4-11-16,2-11 15,2-9-15</inkml:trace>
  <inkml:trace contextRef="#ctx0" brushRef="#br1" timeOffset="234489.3771">4561 5584 0,'3'3'0,"-1"11"16,-1 7-16,0 9 15,0 6-15,3 6 16,2-1-16,-1 2 15,3 2-15,3-4 0,-7-4 16,-4-37-16,6 31 16,-6-31-16,7 29 15,-7-29-15,6 24 16,-6-24-16,4 15 0,0-9 16,-1-13-16,1-12 15,2-12-15,4-5 16,0 3-16,2 1 0,-12 32 15,14-26-15,2 4 16,-16 22-16,19-16 16,3 9-16,6 7 15,3 11-15,-4 6 0,0 2 16,-4 5 0,-5 0-16,-6-1 0,-7-1 15,-5-22-15,2 22 16,-5 2-16,-6 4 0,-8-3 15,1-3-15,-6-1 16,-3-5-16,-5-5 16,-1-1-16,-6-3 0,0-10 15,6-9-15,9-5 16,13-6-16</inkml:trace>
  <inkml:trace contextRef="#ctx0" brushRef="#br1" timeOffset="234661.262">5068 5956 0,'1'19'0,"-1"11"15,-1 6-15,-6 3 16,-8 1-16,-3-1 16,-4-2-16,0-5 0,3-4 15,7-14-15,11-13 16</inkml:trace>
  <inkml:trace contextRef="#ctx0" brushRef="#br1" timeOffset="234895.6817">5430 5637 0,'-13'15'0,"-1"9"16,-2 11-16,2 3 16,4 2-16,5-1 15,4-6-15,6-1 0,7-2 16,2-5-16,8-6 16,4-8-16,7-16 15,2-8-15</inkml:trace>
  <inkml:trace contextRef="#ctx0" brushRef="#br1" timeOffset="235051.956">5830 5670 0,'7'26'0,"1"14"0,-5 13 16,-8 12-16,-13 5 15,-15 8-15,-28 1 16,-23 1-16</inkml:trace>
  <inkml:trace contextRef="#ctx0" brushRef="#br1" timeOffset="236458.0342">5043 4273 0,'-6'5'0,"-13"9"15,-5 5-15,-2 8 0,-1 4 16,2 9-16,2-3 15,2 4-15,21-41 16,-15 40-16,7-4 16,8-36-16,0 32 15,7-7-15,-7-25 0,18 18 16,1-14-16,12-11 16,1-8-16,1-8 0,-1-2 15,-3-8-15,-6 2 16,-23 31-16,16-35 15,-5 1-15,-11 34 16,5-36-16,-5 36 0,-2-25 16,2 25-16,-4-18 15,-4 12-15,-2 12 16,3 12-16,2 4 16,-3 6-16,2 2 0,5-2 15,4 4-15,2-2 16,3 0-16,-8-30 15,12 28-15,8-3 16,10-13-16,2-14 0,-1-9 16,2-6-16,-33 17 15,37-27-15,-10 2 16,-27 25-16,25-19 0,-25 19 16,21-14-16,-8 10 15,-10 11-15,-4 11 16,-5 7-16,-12 7 15,-1 4-15,0 0 16,2 0-16,5-2 0,6-2 16,9-13-16,11-16 15</inkml:trace>
  <inkml:trace contextRef="#ctx0" brushRef="#br1" timeOffset="236692.4985">5522 4375 0,'-20'24'0,"-8"8"16,6 4-16,2 2 16,20-38-16,-4 30 0,9-5 15,13-7-15,13-8 16,14-6-16,6-3 15,10-3-15,4-5 16,5-2-16</inkml:trace>
  <inkml:trace contextRef="#ctx0" brushRef="#br1" timeOffset="240957.625">21931 9801 0,'0'-7'0,"5"-8"15,-5 15-15,5-21 16,-5 21-16,1-23 15,-4-2-15,-6 5 16,-12 8-16,-3 12 0,-4 5 16,-6 8-16,2 6 15,-1 5-15,1 4 16,1 6-16,7-2 16,7-3-16,9-3 15,8-26-15,2 24 0,-2-24 16,7 16-16,11-7 15,12-7-15,5-5 0,1-7 16,2-1-16,-3-3 16,-7-1-16,-28 15 15,21-17-15,-21 17 16,17-18-16,-17 18 0,10-16 16,-10 16-16,7-13 15,-7 13-15,2-7 16,-3 7-16,0 11 15,2 9-15,6 4 0,-1 6 16,7 5-16,6 11 16,-2 3-16,-5 8 15</inkml:trace>
  <inkml:trace contextRef="#ctx0" brushRef="#br1" timeOffset="241410.5922">21658 10761 0,'4'21'16,"-1"9"-16,2 7 15,3 2-15,-4-3 0,-4-36 16,6 30-16,-6-30 15,2 21-15,-2-21 16,2 12-16,-1-6 16,-1-10-16,0-9 0,1-5 15,-1 18-15,6-24 16,1 0-16,-7 24 16,9-23-16,7 7 15,3 8-15,1 9 0,1 7 16,1 7-16,0 8 15,-22-23-15,20 22 16,-3-2-16,-17-20 0,7 22 16,-5-5-16,-12-4 15,-5-1-15,-8-4 16,-6-2-16,-8-3 0,-7-4 16,-5 1-16,-2 1 15,7 0-15,44-1 16,-39 4-16,12 1 0</inkml:trace>
  <inkml:trace contextRef="#ctx0" brushRef="#br1" timeOffset="241707.403">21757 11849 0,'-29'17'16,"-13"8"-16,-12 7 0,-12 6 15,0 1-15,4 4 16,6 0-16,8-3 16,18 0-16,9-6 15,13-2-15,13-2 0,15-3 16,14 3-16,15 2 15,10 3-15,12-2 16,5-2-16,-1-4 16,1-12-16,-3-17 0</inkml:trace>
  <inkml:trace contextRef="#ctx0" brushRef="#br1" timeOffset="242301.109">22500 9593 0,'-17'5'16,"-1"6"-16,-3 7 15,0 12-15,3 9 16,7 9-16,7 7 0,3 7 15,9 10-15,6 5 16,4 6-16,-6 5 0,5 8 16,-8 5-16,-3 3 15,-3 3-15,-6 7 16,-4 0-16,-7 4 16,-7-1-16,-2 1 0,-5-3 15,1-3-15,-3 5 16,3-7-16,-3-1 15,4-3-15,5-4 16,-1-4-16,10-5 0,9-2 16,3-6-16,9-6 15,8-4-15,9-7 16,7-7-16,7-9 16,2-8-16,6-13 0,4-12 15,4-10-15,8-17 16,7-12-16,5-16 15</inkml:trace>
  <inkml:trace contextRef="#ctx0" brushRef="#br1" timeOffset="242910.2453">24682 9749 0,'28'0'0,"8"1"16,8 5-16,6 3 15,-5 1-15,-4 4 16,-12 1-16,-5 1 16,-10 1-16,-7 5 0,-3 4 15,-7 7-15,-6 5 16,-7 6-16,-1 8 15,-5 10-15,3 2 16,1 12-16,3 10 0,3 5 16,3 11-16,3 7 15,13 7-15,-5 5 16,1 1-16,8 2 0,-3 2 16,2 0-16,-2 2 15,2 0-15,-2-1 16,-1 2-16,-1-3 15,-4-2-15,-3-2 0,-1-2 16,-7-1-16,4-1 16,-6-7-16,0-4 15,-2-9-15,3-13 16,-2-7-16,-3-9 0,2-11 16,-5-7-16,3-12 15,-7-7-15,-3-13 16,-2-11-16,-8-18 0,-4-23 15</inkml:trace>
  <inkml:trace contextRef="#ctx0" brushRef="#br1" timeOffset="244581.8844">23035 9021 0,'-6'-2'0,"-3"1"16,-16 9-16,-6 2 15,-5 5-15,-2 5 16,-6 8-16,5 0 0,3 2 16,11-3-16,8-2 15,17-25-15,-5 23 16,7-6-16,10-3 15,8-8-15,6-1 0,9-6 16,4-4-16,-1-5 16,-2-4-16,-3-3 15,-6-1-15,-27 18 16,25-21-16,-25 21 0,18-19 16,-18 19-16,14-16 15,-14 16-15,8-12 16,-8 11-16,0 1 0,-7 10 15,1 11 1,-1 7-16,3 2 0,8 5 16,4-2-16,7-3 15,7-1-15,8-2 0,4-4 16,6-1-16,7-1 16,0-10-16,5-5 15,-3-8-15,1-10 16,-2-7-16,-5-7 0,2-3 15,-3-6-15,-2-1 16,0-2-16,-2 5 16,-9 1-16,0 2 15,-29 30-15,20-25 0,-20 25 16,19-19-16,-19 19 16,12-14-16,-5 12 15,-7 16-15,1 7 0,-7 9 16,1 4-16,0 3 15,0-2-15,-2 2 16,-2-5-16,9-32 0,-6 28 16,6-28-16,-3 25 15,3-25-15,-1 22 16,1-22-16,-1 15 16,1-15-16,1 8 15,4-11-15,9-13 0,2-2 16,4-2-16,-20 20 15,24-16-15,1 6 16,4 8-16,-29 2 16,28 2-16,1 10 15,3 8-15,-5 1 0,-27-21 16,21 28-16,-11-2 16,-4 2-16,-15-9 0,-3-2 15,-6-7-15,-5-1 16,-1-6-16,-2-1 15,-1-3-15,1 0 0,26 1 16,-24 0-16,7-3 16,17-6-16,17-3 15</inkml:trace>
  <inkml:trace contextRef="#ctx0" brushRef="#br1" timeOffset="244831.8137">24553 9465 0,'-23'12'0,"-4"1"0,-7 5 16,3 3-16,7-1 16,11-1-16,11 3 15,7-1-15,10 1 0,10 2 16,11 4-16,3-2 15,3-2-15,2-5 16,-2-2-16,-6-5 16,-2-9-16</inkml:trace>
  <inkml:trace contextRef="#ctx0" brushRef="#br1" timeOffset="245831.6568">22975 9968 0,'0'0'16,"2"-1"-16,-2 1 0,1-4 15,-1 4-15,4-7 16,-4 7-16,2-12 16,-2 12-16,0-12 15,0 12-15,-7-14 16,-5 3-16,12 11 0,-19-8 16,-3 6-16,-6 8 15,1 2-15,0 6 16,-2 3-16,4 4 0,5 2 15,3 3-15,1-1 16,6 2-16,6-4 16,2 0-16,6-3 0,9-1 15,3-2-15,2-2 16,5-3-16,4-4 16,1 0-16,0-5 15,-28-3-15,28-2 0,-4-3 16,4-4-16,-5-5 15,-3-1-15,-20 15 16,18-18-16,-9-1 16,-9 19-16,4-24 0,1 0 15,-5 24-15,0-25 16,0 25-16,-2-22 16,2 22-16,-3-20 15,3 20-15,-4-16 0,4 16 16,-6-12-16,6 12 15,-6-8-15,6 8 16,-6-3-16,6 3 0,-10 3 16</inkml:trace>
  <inkml:trace contextRef="#ctx0" brushRef="#br1" timeOffset="250409.2702">23749 11022 0,'0'0'0,"-1"-3"16,1 3-16,-3-6 15,-8 1-15,11 5 16,-17-3-16,-6 5 15,-10 12-15,3 3 16,-2 7-16,4 6 0,6-2 16,3 0-16,10 4 15,7-5-15,8-4 16,8-1-16,9-6 0,4-2 16,4-4-16,5-8 15,5-3-15,-3 0 16,-1-8-16,-7-5 15,-30 14-15,24-15 0,-6-7 16,-4-6-16,-9-2 16,-1 2-16,-9 1 15,-3 1-15,-8 4 16,3 2-16,13 20 0,-18-18 16,1 6-16,-8 6 15,-1 9-15,0 6 16,-3 10-16,29-19 0</inkml:trace>
  <inkml:trace contextRef="#ctx0" brushRef="#br1" timeOffset="251346.4966">24413 12378 0,'0'0'0,"2"-4"16,-2 4-16,3-10 15,-3 10-15,3-13 0,-2 3 16,-6 4-16,-5 4 16,-10 6-16,-4 6 15,-9 4-15,0 5 16,2 8-16,2 3 0,8 4 15,7-2-15,6 0 16,12-2-16,8-2 16,13-2-16,7-1 15,7-4-15,4-4 16,-4-7-16,-5-8 0,-4-8 16,-8-7-16,-5-5 15,-7-3-15,-5-6 0,-8-6 16,-9-2-16,-6 1 15,-5 2-15,-1 2 16,-1 9-16,-5 7 16,-2 7-16,-1 5 0,3 6 15</inkml:trace>
  <inkml:trace contextRef="#ctx0" brushRef="#br1" timeOffset="464421.679">15642 14436 0,'0'0'0,"-2"4"15,2-4-15,-4 10 16,4 2-16,0-12 16,4 15-16,-4-15 0,3 14 15,5-1-15,3 0 16,5-3-16,0-2 15,-16-8-15,21 9 0,-3-1 16,6-1-16,-24-7 16,22 9-16,2-1 15,5 2-15,-1-1 0,0-4 16,0 1-16,1-2 16,-1 0-16,-28-4 15,32 4-15,0-2 16,6 0-16</inkml:trace>
  <inkml:trace contextRef="#ctx0" brushRef="#br1" timeOffset="467514.8861">21592 13357 0,'0'0'0,"0"-3"15,0 3-15,8-5 16,-8 5-16,9-8 15,-9 8-15,10-12 0,-10 12 16,9-13-16,-6 0 16,-8-1-16,-9 1 15,-9 6-15,-8 7 16,-9 8-16,2 5 0,-4 6 16,-1 6-16,4 6 15,6 5-15,2 3 16,9 1-16,6 2 15,13-2-15,13 0 0,10-6 16,10-1-16,6-2 16,8-5-16,2-5 15,2-6-15,-1-5 0,2-5 16,-7-9-16,-4-5 16,-4-9-16,-6-5 15,-8-4-15,-4-3 16,-1-4-16,-12-2 0,-4-2 15,-8 2-15,-9 3 16,-3 5-16,-2 4 16,0 5-16,23 19 15,-22-12-15,-2 6 0,24 6 16,-25-2-16,11 8 16,17 4-16,13 3 15</inkml:trace>
  <inkml:trace contextRef="#ctx0" brushRef="#br1" timeOffset="467842.9398">22757 13289 0,'-4'23'0,"-3"13"0,5 13 16,-3 6-1,-3 8-15,5-1 0,0 4 16,0-3-16,7-1 15,-1-3-15,4-4 0,0-4 16,8-7-16,4-12 16</inkml:trace>
  <inkml:trace contextRef="#ctx0" brushRef="#br1" timeOffset="468280.2528">23933 13525 0,'-15'-4'0,"-15"2"15,-8 5-15,-10 6 16,1 7-16,0 8 0,12 5 16,10 3-16,14 2 15,10 0-15,11 4 16,17 1-16,7-1 16,4-2-16,7-7 0,1-5 15,1-8-15,-1-11 16,-7-11-16,0-8 15,-7-9-15,-6-5 0,-4-5 16,-7-1-16,-10-3 16,-6-2-16,-9 1 15,-11 0-15,-3 5 16,-2 8-16,-8 8 0,0 7 16,-6 7-16,1 8 15,4 7-15</inkml:trace>
  <inkml:trace contextRef="#ctx0" brushRef="#br1" timeOffset="469123.8419">21823 14402 0,'-8'-10'0,"-6"-2"0,-14-2 16,-5 3-16,-10 6 15,-10 9-15,-7 6 16,-2 9-16,2 6 16,8 6-16,8 2 0,7 8 15,12-1-15,10 0 16,14 1-16,14-1 15,16-5-15,9 2 16,15-3-16,6-5 0,8-3 16,3-7-16,-1-8 15,-3-8-15,-2-9 16,-3-7-16,-11-7 16,-7-8-16,-7-3 0,-13-1 15,-10-3-15,-9-1 16,-7 2-16,-14-1 15,-3 5-15,-6 4 16,-3 3-16,-2 8 0,2 6 16,29 9-16,-30-4 15,9 10-15,14 7 0,13 5 16</inkml:trace>
  <inkml:trace contextRef="#ctx0" brushRef="#br1" timeOffset="471748.5089">22805 14803 0,'11'37'0,"6"14"0,5 13 15,2 6-15,8 0 16,-3-4-16,-5-6 16,1-4-16,1-7 15,-1-3-15,0-6 0,-2-6 16</inkml:trace>
  <inkml:trace contextRef="#ctx0" brushRef="#br1" timeOffset="472310.7773">23910 16225 0,'0'0'0,"2"1"0,-5-2 15,-12 0-15,-12 0 16,-7 6-16,-6 3 16,-9 6-16,6 8 0,5 5 15,1 8-15,11 6 16,14 8-16,8 4 16,11 1-16,14 2 15,11 2-15,7-5 0,6-8 16,5-12-16,-1-14 15,-2-10-15,-8-14 16,-4-7-16,-10-12 16,-10-8-16,-5-4 0,-4-3 15,-9-7-15,-4 1 16,-2-1-16,-3 4 16,-3 4-16,5 8 15,-6 3-15,0 4 0,-1 4 16,-5 4-16,22 15 15,-26-10-15</inkml:trace>
  <inkml:trace contextRef="#ctx0" brushRef="#br1" timeOffset="473794.8065">23562 16097 0,'25'45'0,"6"13"15,2 4-15,0 2 16,-1-9-16,-1-5 16,-7-6-16,-3-7 0,-6-2 15,5-3-15,-4 0 16,0-1-16,1 0 16,-4 0-16,9-4 0,-1 0 15,1-1-15,5-1 16,1-2-16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25:04.8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1967 3177 0,'0'0'16,"0"-3"-16,0 3 15,0-4-15,0 6 0,0 9 16,-3 7-16,3 11 15,3 7-15,-3 7 16,1 5-16,1 7 16,-5-1-16,0 1 0,-3 4 15,1-1-15,1-3 16,-4 2-16,3-4 16,1 0-16,-2-7 0,-1 1 15,7-47-15,-16 38 16</inkml:trace>
  <inkml:trace contextRef="#ctx0" brushRef="#br0" timeOffset="296.7005">1967 3125 0,'0'0'0,"5"-4"16,11 1-16,2 3 0,8 5 15,-2 10-15,2 9 16,3 8-16,1 5 16,-1 7-16,0 4 15,-1 2-15,-6 0 0,1 0 16,-3-3-16,-8 3 15,-2-5-15,3 1 16,-9 1-16,-3-3 16,-2-3-16,1-41 0,-7 38 15</inkml:trace>
  <inkml:trace contextRef="#ctx0" brushRef="#br0" timeOffset="484.1526">1933 3585 0,'12'-5'16,"7"-3"-16,7 0 16,14 0-16,11-3 15,12 1-15,7 0 0</inkml:trace>
  <inkml:trace contextRef="#ctx0" brushRef="#br0" timeOffset="624.7453">2771 3356 0,'13'0'15,"8"0"-15,8-1 16,10 2-16,-39-1 0</inkml:trace>
  <inkml:trace contextRef="#ctx0" brushRef="#br0" timeOffset="780.9642">2729 3570 0,'23'-4'0,"12"-4"16,14 7-16,11-1 15,-3-1-15,3-1 16,-1-2-16</inkml:trace>
  <inkml:trace contextRef="#ctx0" brushRef="#br0" timeOffset="1374.623">3649 2941 0,'-6'1'0,"-17"9"0,-11 2 16,1 2-16,-5 6 0,7 1 15,12 5-15,4 2 16,13 2-16,8 4 16,4 2-16,4-2 15,3 0-15,-2 1 16,-2-1-16,-2-3 0,-6 1 16,-7-6-16,-6-1 15,-7-2-15,-6-1 16,-4-4-16,25-18 0,-30 15 15,30-15-15,-25 6 16,25-6-16,-16 5 16,16-5-16,-11-1 15,15-5-15,-4 6 0,18-3 16,8 3-16,11 10 16,-4 7-16,-5 9 15,-5 6-15,-7 5 0,-11 4 16,0 7-16,-10-2 15,-3 6-15,0-3 16,-2 2-16,5-2 16,1-1-16,5-4 0,6-2 15,3-5-15,0-3 16,12-8-16,7-4 16,3-4-16,7-10 15,7-8-15,6-15 0,4-13 16</inkml:trace>
  <inkml:trace contextRef="#ctx0" brushRef="#br0" timeOffset="1671.3771">4148 3131 0,'1'-6'0,"-1"6"16,2-4-16,0 4 15,0 10-15,-2 8 0,-1 8 16,-4 6-16,4 3 16,-2 4-16,-3 5 15,6 1-15,-1 5 16,1 1-16,1 2 15,0-4-15,-3-4 0,2 2 16,1-8-16,-1-39 16,0 35-16</inkml:trace>
  <inkml:trace contextRef="#ctx0" brushRef="#br0" timeOffset="1858.8711">4474 3561 0,'0'20'0,"-4"12"15,-2 10-15,-5 9 16,-5 5-16,-6-4 16,-3-5-16,25-47 0,-27 38 15</inkml:trace>
  <inkml:trace contextRef="#ctx0" brushRef="#br0" timeOffset="2249.5096">4716 3169 0,'7'-2'16,"6"2"-16,5 6 15,2 6-15,-2 9 0,-6 3 16,-4 5-16,-11 1 16,-3 4-16,-3-2 15,-9 0-15,-3-6 0,1-5 16,20-21-16,-17 20 15,17-20-15,-17 16 16,17-16-16,-10 13 16,10-13-16,-6 10 0,11-1 15,10-4-15,13 1 16,9-3-16,6 1 16,0-2-16,-2-2 15,-3-1-15,-4-3 0,-3-5 16,-3-7-1,-7-9-15</inkml:trace>
  <inkml:trace contextRef="#ctx0" brushRef="#br0" timeOffset="2468.3325">5230 3134 0,'15'12'16,"3"5"-16,3 12 15,2 9-15,-6 4 16,-5 9-16,-8 4 0,-13-2 16,-13 0-16,-10 4 15,-18-1-15,-9-5 16,-11-8-16,-12-4 0,-4-13 16</inkml:trace>
  <inkml:trace contextRef="#ctx0" brushRef="#br0" timeOffset="2733.9385">3954 3321 0,'-16'24'0,"1"9"16,-5 10-16,5 5 15,1 1-15,9 1 0,2 3 16,9 1-16,5-1 16,3-2-16,7 3 15,4-7-15</inkml:trace>
  <inkml:trace contextRef="#ctx0" brushRef="#br0" timeOffset="3921.2288">5260 2823 0,'-6'-2'0,"-6"-3"16,-8 5-16,-7-3 15</inkml:trace>
  <inkml:trace contextRef="#ctx0" brushRef="#br0" timeOffset="4327.2804">3958 3005 0,'-7'-2'0,"-7"0"15,-2 2-15,16 0 0,-24 3 16,-2 5-16,26-8 16,-24 11-16,-2 3 15,26-14-15,-20 15 16,20-15-16</inkml:trace>
  <inkml:trace contextRef="#ctx0" brushRef="#br0" timeOffset="4936.513">5041 2799 0,'-4'-5'0,"-2"-4"15,6 9-15,-7-15 16,7 15-16,-9-15 16,9 15-16,-8-18 0,8 18 15,-3-16-15,5 9 16,3 8-16,5 8 0,6 7 16,0 6-16,3 9 15,-3 1-15,1 5 16,-2-2-16,-6-2 0,-9-33 15,4 31-15,-4-3 16,-5-3-16,-2 0 16,1-1-16,4 1 15,2 1-15,4 7 16,4 7-16,3 5 0,3 4 16,5 5-1,5 5-15,0 3 0,1 0 16,-2 1-16,-4 1 15,-5 0-15,-1-2 0,-10 1 16,-3 4-16,-8 2 16,-11 3-16,-15 5 15,-15 4-15</inkml:trace>
  <inkml:trace contextRef="#ctx0" brushRef="#br0" timeOffset="6217.4581">1625 5267 0,'-1'5'0,"-1"7"0,-1 8 16,2 6-16,2 11 15,-2 3-15,1 7 16,4 2-16,-1-2 16,2 5-16,-4-2 0,7 2 15,-3 2-15,-5-1 16,1-1-16,-4-2 16,-6-4-16</inkml:trace>
  <inkml:trace contextRef="#ctx0" brushRef="#br0" timeOffset="6639.2856">1744 5335 0,'14'5'0,"8"4"0,8 3 16,-1 7-16,-7 6 16,-7 0-16,-10 3 15,-5 6-15,-14 1 0,-8-2 16,-5 0-16,-9-4 16,-1-5-16,-5-4 15,1-2-15,4-10 16,37-8-16,-31 7 0,31-7 15,-24 1-15,7-8 16,17 7-16,-9-9 16,13-4-16,13 1 0,6 2 15,14 7-15,2 8 16,6 4-16,4 5 16,2 7-16,-3 1 15,-8 6-15,-1-2 0,-5 1 16,-7-1-16,-1 2 15,-4 1-15,3-10 16</inkml:trace>
  <inkml:trace contextRef="#ctx0" brushRef="#br0" timeOffset="6998.5281">2384 5522 0,'26'1'15,"12"0"-15,11 2 0,10 3 16,0 6-16</inkml:trace>
  <inkml:trace contextRef="#ctx0" brushRef="#br0" timeOffset="7154.7393">2407 5724 0,'0'0'16,"2"0"-16,0 1 15,11 3-15,13-2 0,13-1 16,13-9-16</inkml:trace>
  <inkml:trace contextRef="#ctx0" brushRef="#br0" timeOffset="7764.023">3111 5067 0,'-8'-4'0,"-6"1"16,-11 7-16,-3 3 16,7 7-16,8 6 15,3 7-15,3 7 16,7-1-16,6 9 0,4-3 15,1 2-15,4 3 16,2 0-16,-2 2 16,-1 2-16,-3-8 0,0-1 15,-8 1-15,-3-8 16,-9-4-16,-8 3 16,-6-5-16,-7-4 15,-5-2-15,-3-4 0,-1-3 16,-3-5-16,42-8 15,-38 3-15,38-3 16,-26 0-16,13-7 16,12 1-16,11-3 0,14 2 15,2 4-15,5 2 16,2 4-16,5 6 16,-1 11-16,-2 4 15,0 13-15,-9 3 0,-6 6 16,-9 3-16,-9 7 15,-6-1-15,-6 1 16,-7-2-16,-5 1 0,3-2 16,-6-3-16,8 0 15,1 2-15,9-4 16,-1-4-16,8-1 16,5-5-16,4-5 15,9-2-15,7-7 0,7-5 16,8-6-16,6-12 15,1-10-15</inkml:trace>
  <inkml:trace contextRef="#ctx0" brushRef="#br0" timeOffset="8295.1025">3694 5268 0,'-3'-5'0,"3"5"16,-14-9-16,-2 3 15,-10 9-15,-1 6 16,-2 15-16,2 2 0,-1 8 16,7 3-16,-1 5 15,13-1-15,2 2 16,5-2-16,4 1 0,4-5 16,0 1-16,7-4 15,2-4-15,1-2 16,0-2-16,-16-26 0,16 24 15,2-4-15,5-8 16,3-9-16,-3-11 16,-3-13-16</inkml:trace>
  <inkml:trace contextRef="#ctx0" brushRef="#br0" timeOffset="8545.1424">3937 5236 0,'-3'3'16,"3"5"-16,0 8 15,0 7-15,2 4 0,-1 5 16,-1 3-16,-6 4 15,1 3-15,-6 3 16,-1-2-16,-2 0 16,14-43-16</inkml:trace>
  <inkml:trace contextRef="#ctx0" brushRef="#br0" timeOffset="8748.2117">4269 5551 0,'0'15'0,"2"10"16,-3 11-16,-4 4 16,-3 0-16,-6 0 15,-3 1-15,17-41 16</inkml:trace>
  <inkml:trace contextRef="#ctx0" brushRef="#br0" timeOffset="9107.4586">4538 5277 0,'6'3'0,"3"3"0,7 9 15,-3 2-15,1 4 16,-5 5-16,-4 1 16,-5-27-16,-4 24 0,-3 2 15,7-26-15,-12 28 16,12-28-16,-12 21 15,12-21-15,-10 20 16,10-20-16,-7 18 0,7-18 16,1 14-16,8 0 15,11-3-15,7 0 16,1-5-16,3-2 16,3-5-16,-2-1 0,1-5 15,-3-8-15</inkml:trace>
  <inkml:trace contextRef="#ctx0" brushRef="#br0" timeOffset="9372.9752">4901 5155 0,'11'12'0,"7"7"15,3 9-15,0 7 16,-3 3-16,-2 3 16,-8-3-16,-5-2 0,-7 1 15,-5 2-15,-5-3 16,-9-1-16,-5 2 16,-7-9-16,-2-6 15,1-9-15,1-10 16,9-12-16</inkml:trace>
  <inkml:trace contextRef="#ctx0" brushRef="#br0" timeOffset="9544.8478">5341 5363 0,'3'23'0,"2"12"15,-10 17-15,-8 10 16,-9 9-16,-18 9 0,-12 1 16,-28-3-16</inkml:trace>
  <inkml:trace contextRef="#ctx0" brushRef="#br0" timeOffset="10013.4504">3480 6370 0,'-24'21'0,"-5"8"16,0 8-1,1 4-15,4-1 0,5 1 16,11 0-16,5 0 16,3-2-16,3-5 0,4 1 15,4-4-15,6-2 16,9-2-16,6-10 15,4-12-15</inkml:trace>
  <inkml:trace contextRef="#ctx0" brushRef="#br0" timeOffset="10357.1199">3829 6443 0,'6'-1'0,"-6"1"15,15 3-15,3 4 0,2 10 16,1 2-16,-21-19 16,11 26-16,-8 3 15,-15 1-15,-5-4 0,-8-3 16,2-6-16,23-17 15,-23 17-15,23-17 16,-15 11-16,15-11 16,-12 8-16,12-8 0,-7 5 15,7 1-15,15-1 16,8-1-16,14 0 16,7-6-16,7 0 0,5-7 15,6-2-15</inkml:trace>
  <inkml:trace contextRef="#ctx0" brushRef="#br0" timeOffset="10513.3946">4347 6612 0,'-1'14'0,"-3"6"15,-1 10-15,-1 10 16,0 4-16,0 3 15,-4 3-15,10-50 0</inkml:trace>
  <inkml:trace contextRef="#ctx0" brushRef="#br0" timeOffset="10763.2818">4645 6399 0,'0'25'16,"5"10"-16,-4 10 15,-1 9-15,-1 2 16,-4-3-16,-7-3 0,-6-3 15,18-47-15</inkml:trace>
  <inkml:trace contextRef="#ctx0" brushRef="#br0" timeOffset="11122.5618">5007 6171 0,'11'20'0,"8"11"0,-5 15 16,4 11-16,-6 4 15,-7 8-15,-13-1 16,-15-14-16</inkml:trace>
  <inkml:trace contextRef="#ctx0" brushRef="#br0" timeOffset="11825.5714">5276 5946 0,'0'0'0,"0"1"16,0-1-16,-2-1 15,2 1-15,-7 0 16,3 8-16,-3 9 0,2 5 16,5 5-16,4 5 15,7 0-15,1 4 16,3-2-16,3 8 16,0 3-16,2 3 0,1 2 15,-6 1-15,-1 0 16,0-2-16,-6-1 15,6 2-15,-4-4 16,-3-1-16,-1 5 0,-5-1 16,-2 2-16,-6-1 15,-10 4-15,-7-6 16,-10-7-16</inkml:trace>
  <inkml:trace contextRef="#ctx0" brushRef="#br0" timeOffset="13169.0958">2893 8281 0,'-1'27'0,"2"10"16,-1 10-16,1 8 15,6 4-15,-12 0 16,2 1-16,-4 2 16,7-62-16</inkml:trace>
  <inkml:trace contextRef="#ctx0" brushRef="#br0" timeOffset="14153.2966">3364 8239 0,'6'-7'0,"-1"-4"16,-5 11-16,6-20 15,1 2-15,-3-4 16,-6 1-16,-7-2 16,-3 3-16,-7 1 0,-5-3 15,-8 2-15,-4-1 16,-1 1-16,-8-2 15,1 2-15,-4-1 0,-4 4 16,1 1 0,-4 6-16,-6 4 0,-1 6 15,1 4-15,-4 6 16,3 4-16,1 6 0,4 3 16,1 8-16,2 6 15,2 2-15,9 7 16,3 6-16,5 0 15,2 5-15,11 2 0,2 4 16,11-3-16,2 1 16,12 2-16,3-4 15,5-2-15,8-3 16,0-2-16,9-2 0,3-2 16,3-2-16,2-3 15,6-1-15,2-10 16,6 0-16,-1-10 15,4-3-15,2-7 16,1 0-16,3-9 0,-2-2 16,0-1-16,0-5 15,-3-4-15,4-4 0,-3-4 16,-1-6-16,-4-4 16,-4-2-16,-7-4 15,-5-5-15,-7-3 0,-4-4 16,-5-7-16,0-2 15,-4 0-15,0-1 16,-5-4-16,-1 1 16,-7 4-16,-4-2 0,-5 5 15,-1 2-15,-8 2 16,0 6-16,1 6 16,-3 6-16,0 3 15,17 26-15,-18-19 16,-1 8-16,-4 6 0,1 12 15,0 9-15,4 7 16</inkml:trace>
  <inkml:trace contextRef="#ctx0" brushRef="#br0" timeOffset="14809.4162">3863 11453 0,'0'-2'16,"0"2"-16,-3-8 0,0-7 16,0-1-16,3-3 15,9 1-15,-1 1 16,9-1-16,3 4 16,6 5-16,3 5 15,5 5-15,-2 3 0,2 9 16,-3 3-16,-5 6 15,-8 8-15,-6 6 16,-11 2-16,-12 6 16,-10-4-16,-13-4 0,-8-5 15,-3-3-15,-4-7 16,3-3-16,6-4 16,-2-2-16,42-12 0,-33 11 15,33-11-15,-21 8 16,9-1-16,12 2 15,22 2-15,15 2 16,10 1-16,13-1 0,10-1 16,3 2-16,-3-2 15,0 1-15,-6-7 16,-7-8-16</inkml:trace>
  <inkml:trace contextRef="#ctx0" brushRef="#br0" timeOffset="15559.1679">4162 11021 0,'-43'-14'16,"-7"4"-16,-6-1 16,0 8-16,1 8 0,3 6 15,-7 5-15,8 7 16,-6 4-16,-2 5 16,0 8-16,5 5 15,0 3-15,4 5 0,3 4 16,8 6-16,7 2 15,7 0-15,13-1 16,10-1-16,7-1 0,11-1 16,6-1-16,11-3 15,7-2-15,8-3 16,9-4-16,8-2 16,0-7-16,7-4 15,4 0-15,2-8 0,-2-3 16,1-6-16,-3-3 15,-3-8-15,-5-4 16,-6-6-16,-1-7 0,-7-2 16,0-5-16,-6-5 15,-3-10-15,-3-6 16,-4-7-16,-5-2 16,-9-3-16,-6-4 0,-11-1 15,-7 2-15,-7 2 16,-3-2-16,-8 1 15,-1 1-15,-4 1 16,-3 1-16,-2 6 0,-1 1 16,1 5-16,1 4 15,1 3-15,0 3 16,28 27-16,-20-25 0,20 25 16,-17-20-16,17 20 15,-13-17-15,13 17 16,-8-11-16,8 11 15,-4-7-15,4 7 0,-3-3 16,3 3-16,0 0 16,0 0-16,3 7 15,5-2-15</inkml:trace>
  <inkml:trace contextRef="#ctx0" brushRef="#br0" timeOffset="17590.3145">3372 8453 0,'0'0'0,"0"-3"0,0 3 15,-2-4-15,2 4 16,-2-4-16,2 4 16,-1-3-16,1 3 0,3-4 15,-3 4-15,10-3 16,5 0-16,4-1 15,-19 4-15,22 2 0,4-1 16,4 9-16,2 1 16,4 5-16,1 1 15,-3 2-15,3 2 0,-3 2 16,2 3-16,3 2 16,-2 1-16,1 6 15,4 2-15,-2 2 16,-6 2-16,5 2 0,-1 4 15,-3 2-15,1 1 16,0 5-16,-2 3 16,-3 1-16,0 1 15,-3 3-15,-2-2 0,0 3 16,0 1-16,-3 2 16,1-1-16,-2 4 15,-2-2-15,-1 0 16,-3 4-16,0-2 0,-2 1 15,-8-1-15,-2-4 16,0-1-16,-4 0 16,2-1-16,-4 0 15,-1 1-15,0 0 0,-1-2 16,-8 2-16,4-2 16,-2-2-16,4-2 15,-6-2-15,1-5 0,-3-5 16,8-2-16,-6-5 15,5-5-15,-8 1 16,5-3-16,2-7 16,-3 1-16,6 1 15,5-28-15,-8 25 0,8-25 16,-6 25-16,6-25 16,-6 26-16,6-26 15,-3 24-15,3-24 0,-5 16 16,5-16-16,-1 11 15,1-11-15,-2 5 16,2-5-16,0 2 16,0-2-16,-2-5 0,1-6 15,-1-8-15,0 0 16,2 19-16,-2-23 16,-1-1-16,3 24 0,-6-30 15,4 0-15,-5-5 16,2 3-16,-2 3 15,4 3-15,-2 3 16,-1 3-16,2-1 0,4 21 16,-4-21-16,4 21 15,-5-18-15,5 18 16,-4-18-16,4 18 16,-7-14-16,-3 10 0,1 11 15,-3 8-15,2 5 16,2 5-16,3 1 15,4-1-15,0 1 16,3-1-16,1-2 0,-3-23 16,7 19-16,7-1 15,2 2-15,5-6 16,-1-5-16,2-3 0,-2-6 16,1-4-16,5-2 15,0-2-15,0-3 16,-1-3-16,-3 4 15,-22 10-15,22-15 0,-4 0 16,-18 15-16,18-16 16,-18 16-16,15-12 15,-15 12-15,13-11 16,-1 5-16,-9 8 0,-8 1 16,-13 3-16</inkml:trace>
  <inkml:trace contextRef="#ctx0" brushRef="#br0" timeOffset="18746.384">3309 11622 0,'0'0'0,"0"0"15,0 0-15,-3-1 16,-7 3-16,10-2 0,-12 5 16,-8 0-16,-7 4 15,-4-4-15,0-4 16,1-1-16,0-3 0,2-2 16,0-5-16,-4-2 15,-3-5-15,-2-2 16,0-4-16,0-2 0,2-4 15,0-5 1,-2-4-16,4-6 0,-1-2 16,1-4-16,5-1 15,-1-2-15,5-1 16,3-3-16,-2-4 0,0 2 16,4-3-16,1-1 15,-4 0-15,5-2 16,0-1-16,-1 1 15,2-2-15,0 2 0,0-1 16,2 0-16,2-1 16,3 3-16,2-1 15,-4 3-15,5-1 0,0 2 16,-1 3-16,0 2 16,1-4-16,2 5 15,1 2-15,3-3 16,5 5-16,1 3 0,3 3 15,1 0-15,6 1 16,-4 3-16,5 4 16,2 3-16,-3 4 0,0 3 15,-2 3-15,-2 0 16,-12 24-16,17-21 16,-4 2-16,-13 19 15,17-16-15,-17 16 0,12-15 16,-12 15-16,11-11 15,-11 11-15,7-5 16,-7 5-16,6-2 16,-6 2-16,2-1 0,-2 1 15,0 1-15,0-1 16,1 0-16,-1 0 16,0 2-16,0-2 0,-1 3 15,-1 3-15,-5 3 16,-4 2-16,-7 1 15,-3 3-15,-6 1 16,0-1-16,-3 3 16,0-2-16,3 0 0,-3-2 15,30-14-15,-29 14 16,29-14-16,-23 13 16,23-13-16,-23 11 0,23-11 15,-17 5-15,12-9 16,13-10-16,11-7 15,6-4-15,10-3 0,-1 1 16,3 6-16,-5 4 16,-4 5-16,-28 12 15,27-7-15,-27 7 16,27-1-16,-2 6 0,5 13 16,-9 6-16,-1 8 15,-5 7-15,0 5 16,-1 6-16</inkml:trace>
  <inkml:trace contextRef="#ctx0" brushRef="#br0" timeOffset="57925.3417">20114 3645 0,'-1'10'0,"1"6"16,0 9-16,-4 9 15,-6 9 1,2 4-16,-3 10 0,-2 1 16,4 6-16,-3 2 0,3 1 15,0 0-15,-1 0 16,0-3-16,0 0 15,-1-4-15,2 3 0,-6-8 16,-2-3-16,17-52 16,-18 46-16</inkml:trace>
  <inkml:trace contextRef="#ctx0" brushRef="#br0" timeOffset="58237.783">20098 3779 0,'1'1'0,"-1"-1"16,3 5-16,4 8 15,6 13-15,3 7 16,3 9-16,1 2 16,-1 6-16,0 2 0,-3 1 15,2 1-15,0 2 16,-4-3-16,1 1 16,-1 1-16,1-6 0,-9-2 15,-3-6-15,-3-41 16</inkml:trace>
  <inkml:trace contextRef="#ctx0" brushRef="#br0" timeOffset="58409.5981">20113 4225 0,'29'-8'0,"20"0"16,13-4-16,14-2 16</inkml:trace>
  <inkml:trace contextRef="#ctx0" brushRef="#br0" timeOffset="58581.4237">20743 4182 0,'15'0'0,"12"0"0,13 0 15,12 2 1,12 1-16,1-1 0</inkml:trace>
  <inkml:trace contextRef="#ctx0" brushRef="#br0" timeOffset="58722.0413">20808 4359 0,'24'1'0,"10"-1"16,15 3-16,9-2 0,11-6 15</inkml:trace>
  <inkml:trace contextRef="#ctx0" brushRef="#br0" timeOffset="59331.2485">21820 3715 0,'-17'2'0,"-10"4"16,-8 2-16,-1 4 15,4 4-15,10 6 0,5 4 16,10 5-16,2 4 16,5 4-16,4 2 15,6 0-15,3 0 0,0 3 16,-3-5-16,-6 1 15,-7-6-15,-5-1 16,-2-5-16,-5-4 16,-3-2-16,-6-4 0,-5-5 15,29-13-15,-28 10 16,28-10-16,-25 5 16,25-5-16,-17 0 0,12-6 15,16-2-15,5-3 16,9 6-16,2 2 15,-2 8-15,-3 5 16,-4 7-16,-1 9 0,-3 7 16,-8 3-16,-5 8 15,-6 4-15,3 1 16,-6 3-16,-2-2 16,1 1-16,-1-3 0,4-6 15,4-3-15,9-3 16,1-3-16,8-3 15,2-5-15,6-4 16,8-7-16,7-5 0,9-11 16,9-12-16,1-12 15,1-9-15,-4-7 0,-8 0 16</inkml:trace>
  <inkml:trace contextRef="#ctx0" brushRef="#br0" timeOffset="59612.4616">22396 3959 0,'1'27'16,"0"12"-16,2 16 16,-3 6-16,3 1 0,3-3 15,-3 5-15,1-5 16,-2-5-16,0-7 16,-2-47-16,3 44 0,3-17 15,4-11-15</inkml:trace>
  <inkml:trace contextRef="#ctx0" brushRef="#br0" timeOffset="59831.1317">22882 4278 0,'-1'14'0,"1"18"0,-2 8 16,-2 11-16,-11 3 16,2 1-16,-6-4 15,-5 1-15,-4-11 16,-2-11-16</inkml:trace>
  <inkml:trace contextRef="#ctx0" brushRef="#br0" timeOffset="60237.2872">23352 3913 0,'1'1'16,"-1"-1"-16,11 7 16,-3 10-16,-2 10 0,3 6 15,-6-2-15,-7 3 16,-6-3-16,-2-5 16,-8-2-16,20-24 0,-16 23 15,16-23-15,-18 16 16,18-16-16,-15 14 15,15-14-15,-10 12 16,8-5-16,15-1 0,8 2 16,15-3-16,4-1 15,6 3-15,-2-2 16,-1 5-16,2-1 16,-4-2-16,-6-3 0,-3-5 15,-2-9-15</inkml:trace>
  <inkml:trace contextRef="#ctx0" brushRef="#br0" timeOffset="60737.1989">24024 3611 0,'9'-6'0,"-9"6"0,13-12 16,-13 12-16,14-8 15,-14 8-15,12-7 16,-7 4-16,-16 9 0,-7 4 16,-8 4-16,-5 1 15,3 5-15,8 3 16,-4 2-16,11 0 0,6 5 16,4-2-16,6 4 15,4 2-15,0 1 16,-1 5-16,0-1 15,1 5-15,-1 0 0,3 1 16,0-2-16,8 3 16,-2-3-16,4-3 15,-1 0-15,4-4 16,-1 2-16,2 0 16,-6 1-16,-2 0 0,-7-1 15,-9-1-15,-14-2 16,-6 3-16</inkml:trace>
  <inkml:trace contextRef="#ctx0" brushRef="#br0" timeOffset="61518.2369">19758 6389 0,'10'21'0,"9"12"16,1 13-16,5 16 16,3 1-16,-8 9 15,1 0 1,-7 18-16,-5-10 15,-9-5-15,-14-11 0</inkml:trace>
  <inkml:trace contextRef="#ctx0" brushRef="#br0" timeOffset="62486.7657">19740 6464 0,'4'-17'0,"4"-6"15,5-5-15,5 0 16,1-1-16,8 7 0,2 2 16,3 5-16,0 5 15,7 6-15,-1 2 16,-3 13-16,-35-11 15,35 11-15,-5-1 0,-30-10 16,27 17-16,-27-17 16,20 19-16,-20-19 15,17 15-15,-17-15 0,9 12 16,-9-12-16,1 13 16,-1-13-16,-3 10 15,-7-2-15,10-8 16,-14 8-16,14-8 0,-12 5 15,12-5-15,-11 2 16,11-2-16,-10-1 16,10 1-16,-6-1 0,6 1 15,-3-5-15,3 5 16,-1-4-16,1 4 16,-1-3-16,1 3 15,1-1-15,-1 1 0,0-1 16,0 1-16,0-2 15,0 2-15,0 0 16,0 0-16,0 0 16,0 0-16,0 0 0,0 0 15,1 0-15,-1 0 16,0 1-16,0-1 16,1 1-16,0-1 15,-1 0-15,2 6 0,1 4 16,-4 5-16,-2 8 15,-1 2-15,-4-1 16,-4 1-16,-6 1 0,-6-7 16,-5-4-16,-4 1 15,-6-7-15,6 0 16,-7-6-16,40-3 0,-33 1 16,33-1-16,-29-4 15,29 4-15,-20-6 16,7 1-16,15 2 15,14 4-15,13 5 0,8 4 16,14 11-16,1 4 16,6 5-16,-3 5 15,-4 3-15,-3 0 16,-8-1-16,-15-2 16,-25-35-16,20 34 0</inkml:trace>
  <inkml:trace contextRef="#ctx0" brushRef="#br0" timeOffset="62627.3527">20595 6556 0,'46'8'0,"11"3"15</inkml:trace>
  <inkml:trace contextRef="#ctx0" brushRef="#br0" timeOffset="62799.2187">20533 6778 0,'7'1'15,"16"0"-15,15 0 0,16 0 16,17 3-16,13-8 16</inkml:trace>
  <inkml:trace contextRef="#ctx0" brushRef="#br0" timeOffset="63439.6916">21485 5953 0,'-24'9'0,"1"3"0,0 6 15,4 7-15,10 7 16,13-1-16,7 8 16,8-2-16,2 5 0,6 1 15,-4 4-15,1-3 16,-4-2-16,-5-3 15,-8-4-15,-3-4 16,-10-1-16,-7-1 0,-13-6 16,-6-2-16,-6-6 15,-5-5-15,43-10 16,-42 6-16,42-6 16,-34 2-16,34-2 0,-26 0 15,26 0 1,-8-1-16,15-4 0,18 6 15,4 6-15,2 5 16,-3 10-16,-4 6 0,-1 9 16,-4 2-16,-5 9 15,-8 2-15,-3 3 16,-9 2-16,-5 4 0,-6-2 16,-4 2-16,3-3 15,3-1-15,-3-7 16,9 2-16,4-6 15,8-2-15,7-2 0,5-3 16,11-5-16,5-5 16,4-10-16,14-11 15,10-14-15,-2-11 16</inkml:trace>
  <inkml:trace contextRef="#ctx0" brushRef="#br0" timeOffset="63908.3326">22313 6106 0,'-17'17'0,"-10"6"0,-9 5 16,1 7-16,2 4 15,5 6-15,4 1 16,10-1-16,4 0 0,5-3 16,11-2-16,2 1 15,13-1-15,1-4 16,6 0-16,0-5 0,2-5 15,2-5-15,-1-10 16,1-11-16,2-8 16,-5-12-16</inkml:trace>
  <inkml:trace contextRef="#ctx0" brushRef="#br0" timeOffset="64173.8951">22622 6164 0,'0'6'16,"3"11"-16,-2 9 15,4 8-15,2 5 0,-2 0 16,-1-3-16,-1 0 15,-3 2-15,-6-3 16,0-3-16,6-32 0,-10 27 16,10-27-16,-7 23 15</inkml:trace>
  <inkml:trace contextRef="#ctx0" brushRef="#br0" timeOffset="64376.9435">22955 6521 0,'-1'31'0,"-5"6"0,-4 2 16,-8 0-16,0-5 15,18-34-15,-20 29 16,20-29-16,-16 19 0</inkml:trace>
  <inkml:trace contextRef="#ctx0" brushRef="#br0" timeOffset="64626.9159">23276 6193 0,'-1'15'16,"-3"11"-16,2 8 0,0 5 16,-6 3-16,1-5 15,6-3-15,1-34 16,-1 32-16,1-14 15,0-18-15</inkml:trace>
  <inkml:trace contextRef="#ctx0" brushRef="#br0" timeOffset="64908.069">23628 6022 0,'14'21'0,"8"15"0,-2 8 16,6 11-16,-9-2 16,-7 3-16,-6-7 15,-13 0-15,-5-5 0,-6-4 16,-8-1-16,-7-4 15,-2-3-15,-5-1 16,2-8-16,40-23 16,-38 22-16</inkml:trace>
  <inkml:trace contextRef="#ctx0" brushRef="#br0" timeOffset="65158.0409">23930 6621 0,'-22'33'0,"-8"16"0,-12 5 16,-8 0-16</inkml:trace>
  <inkml:trace contextRef="#ctx0" brushRef="#br0" timeOffset="69344.5387">24332 5946 0,'1'-3'0,"-1"3"15,5-5 1,1-2-16,-6 7 0,8-10 16,-8 10-16,5-11 15,-5 11-15,-2-3 0,-9 8 16,-9 10-16,-4 8 16,2 6-16,-3 5 15,0 7-15,1 3 16,-1 4-16,5 2 0,0-3 15,6-1-15,3-1 16,8-1-16,5-5 16,7 3-16,4-5 15,6-4-15,1-3 0,3-3 16,5-9-16,3-7 16,-1-9-16</inkml:trace>
  <inkml:trace contextRef="#ctx0" brushRef="#br0" timeOffset="69953.7689">24456 6030 0,'0'0'0,"-2"2"16,2 1-1,0 8-15,2 4 0,-4 10 16,2 5-16,-5 7 15,3 2-15,-1 1 0,-2 2 16,-1 1-16,2-7 16,-4-1-16,8-35 15,-8 30-15,5-7 16,6-17-16</inkml:trace>
  <inkml:trace contextRef="#ctx0" brushRef="#br0" timeOffset="70172.4678">24801 6254 0,'-2'12'0,"-3"12"0,-3 6 16,0 2-16,-8 5 15,2-2 1,-4-3-16,-5-6 0,-2-8 16,25-18-16</inkml:trace>
  <inkml:trace contextRef="#ctx0" brushRef="#br0" timeOffset="70547.3796">24896 6035 0,'1'6'0,"0"7"16,-3 3-16,2-16 15,-4 21-15,-6 1 16,10-22-16,-13 19 0,13-19 16,-15 20-16,15-20 15,-15 17-15,15-17 16,-10 13-16,6 0 0,4-13 16,4 12-16,8-2 15,12 2-15,6 0 16,4 0-16,2 0 0,-1 1 15,-2-3-15,-33-10 16,28 9-16,-1-5 16,-3-13-16</inkml:trace>
  <inkml:trace contextRef="#ctx0" brushRef="#br0" timeOffset="70844.2309">25143 5877 0,'31'31'0,"3"10"15,-3 5-15,-2 2 16,-12 3-16,-6 2 15,-8-1-15,-8 3 16,-6-5-16,-5-1 0,-12-1 16,-6-3-16,-9-5 15,0-5-15,-9 0 16,0-9-16,6-9 0,9-7 16,37-10-16</inkml:trace>
  <inkml:trace contextRef="#ctx0" brushRef="#br0" timeOffset="71109.7434">25174 6766 0,'-15'13'0,"-17"12"15,-16 11-15</inkml:trace>
  <inkml:trace contextRef="#ctx0" brushRef="#br0" timeOffset="71765.8401">21552 7895 0,'-16'23'0,"-5"9"16,-3 13-16,7 5 16,4 1-16,0 0 15,8-3-15,9-3 16,6-3-16,2-7 0,9-2 16,4-2-1,5-6-15,2-6 0,5-4 16,3-10-16,5-9 0,-6-10 15,-3-6-15</inkml:trace>
  <inkml:trace contextRef="#ctx0" brushRef="#br0" timeOffset="72062.6672">22054 7932 0,'4'0'15,"5"1"-15,3 8 16,2 1-16,3 8 16,-3 1-16,-4 4 0,0 1 15,-8 0-15,-4-1 16,2-23-16,-8 22 16,-4-5-16,12-17 0,-14 17 15,14-17-15,-12 14 16,12-14-16,-9 13 15,4 0-15,5-13 0,2 11 16,13-2-16,22 0 16,13-6-16,11-6 15</inkml:trace>
  <inkml:trace contextRef="#ctx0" brushRef="#br0" timeOffset="72203.2663">22631 8208 0,'-11'24'0,"-4"7"0,-1 6 15,-4 3-15,-3-1 16,-1 3-16,24-42 0</inkml:trace>
  <inkml:trace contextRef="#ctx0" brushRef="#br0" timeOffset="72578.1796">22942 7921 0,'8'8'0,"1"9"16,-1 1-16,-2 9 0,-8-2 16,-8-2-16,-9-2 15,-5-5-15,-4-4 16,28-12-16,-26 11 16,26-11-16,-22 8 0,22-8 15,-14 4-15,14-4 16,-10 4-16,13 1 15,20 0-15,11 1 0,13 2 16,12-1-16,5-2 16,1 1-16,-3-3 15,-7-5-15,-11-10 16,-14-3-16</inkml:trace>
  <inkml:trace contextRef="#ctx0" brushRef="#br0" timeOffset="72828.1202">23468 7828 0,'12'17'16,"6"9"-16,4 10 15,1 10-15,-3 2 0,-8 0 16,-7 2-1,-8-2-15,-6-5 0,-9-2 16,-6-1-16,-9-5 16,-5-3-16,-3-4 0,-5-8 15,0-7-15</inkml:trace>
  <inkml:trace contextRef="#ctx0" brushRef="#br0" timeOffset="73343.6251">24178 7467 0,'2'4'0,"0"5"0,-6 7 15,-4 8-15,-6 2 16,0 0-16,-3 2 0,2-1 15,4-2-15,4 3 16,5 5-16,0 0 16,5 3-16,0 0 15,2 4-15,0 5 0,-1 0 16,1 5-16,6 3 16,-7 2-16,4 4 15,1 0-15,7-2 0,1 1 16,2 3-16,1-3 15,3 3-15,1 2 16,1 0-16,0-1 16,-10 5-16,-3-1 0,-4-2 15,-12 0-15,-9 0 16,-9-3-16,-21-3 16,-8-9-16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29:03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 3454 0,'2'28'0,"4"12"16,5 12-1,2 9-15,-2 5 0,4 2 16,-3 5-16,-5 0 16,-4 2-16,-3 0 0,-6-3 15,-4-4-15,-3-3 16,-4-3-16,17-62 16,-26 52-16</inkml:trace>
  <inkml:trace contextRef="#ctx0" brushRef="#br0" timeOffset="531.1705">1440 3357 0,'19'-12'0,"0"1"16,10 2-16,6 4 15,-2 5-15,3 5 0,0 7 16,0 10-16,0 1 16,-2 12-16,2 4 15,-12 3-15,-3 1 16,-8-3-16,-6-1 15,-9-3-15,-2 0 0,-3-3 16,-7 0-16,-2-3 16,-2-4-16,-2-4 15,20-22-15,-25 13 16,25-13-16,-24 10 0,0-10 16,3-11-16,21 11 15,-15-17-15,12-2 16,3 19-16,6-23 0,6 5 15,5 7-15,3 9 16,0 4-16,2 8 16,0 4-16,4 5 0,1 5 15,0 1-15,3 7 16,2-1-16,-2 2 16,0-5-16,-2 3 15,4-1-15,-4-3 0,-3 2 16,1-8-16,0-10 15</inkml:trace>
  <inkml:trace contextRef="#ctx0" brushRef="#br0" timeOffset="906.0371">2388 3628 0,'25'-2'0,"13"2"15,13-1-15,8 3 0,-5 1 16</inkml:trace>
  <inkml:trace contextRef="#ctx0" brushRef="#br0" timeOffset="1062.2514">2324 3934 0,'19'-7'15,"16"2"-15,8 0 16,13-3-16,8-1 0,-2-4 16</inkml:trace>
  <inkml:trace contextRef="#ctx0" brushRef="#br0" timeOffset="1905.7985">3286 3112 0,'0'0'15,"-5"0"-15,5 0 0,-14-3 16,-6 4-16,-8 5 15,-5 2-15,1 3 16,4 4-16,4 1 0,11 4 16,6 6-16,3-1 15,10 4-15,2 0 16,4 5-16,5 3 0,-3 1 16,4 4-16,-3-3 15,-3-1-15,-3-2 16,-3-5-16,-5-1 15,-1-30-15,-4 29 16,-4-8-16,-6 2 0,-5-6 16,19-17-16,-16 14 15,-5-4-15,21-10 16,-22 1-16,0-1 0,22 0 16,-14-8-16,14 8 15,-12-14-15,8-6 16,7-3-16,7 4 0,-1-1 15,-9 20-15,14-13 16,2 2-16,-16 11 16,19-8-16,-19 8 15,18-8-15,-18 8 0,17-3 16,-17 3-16,20 1 16,-5 7-16,-15-8 15,9 24-15,-1 7 16,-6 17-16,-4 1 0,-2 7 15,-4-2-15,-2-1 16,2-5-16,0-8 16,1 1-16,2-7 15,3 0-15,4-4 0,2 1 16,5-2-16,-1-1 16,-8-28-16,13 29 15,2-1-15,3-1 0,-3-6 16</inkml:trace>
  <inkml:trace contextRef="#ctx0" brushRef="#br0" timeOffset="3249.2746">3743 3334 0,'-3'-5'0,"3"5"0,-7-9 16,-8 0-16,-5 3 16,-2 5-16,-6 6 15,3 3-15,-1 6 16,0 4-16,-4 6 0,4 3 15,-2 4-15,9 0 16,-1-4-16,10 1 16,10-28-16,-4 29 15,2-3-15,2-26 0,4 28 16,8-7-16,6-6 16,4-9-16,3-3 15,1-3-15,-1-7 0,3-5 16,3-3-16,-5-5 15,1-5-15,-1 0 16,-5-3-16,-4-1 16,-17 29-16,11-27 0,-5 0 15,-6 27-15,1-28 16,-1 28-16,-4-27 16,4 27-16,-5-20 15,5 20-15,-6-13 0,-2 13 16,-3 10-16,5 7 15,2 5-15,4 5 16,3-3-16,-3-24 0,4 24 16,4 2-16,-8-26 15,9 29-15,-9-29 16,7 28-16,-7-28 16,8 26-16</inkml:trace>
  <inkml:trace contextRef="#ctx0" brushRef="#br0" timeOffset="3452.3134">4041 3438 0,'5'21'0,"-5"9"16,-1 5-16,-6 5 0,-8 1 15,-5 2-15,-3-4 16,-5-1-16,1-3 16,27-35-16,-27 28 15</inkml:trace>
  <inkml:trace contextRef="#ctx0" brushRef="#br0" timeOffset="4124.0805">4275 3220 0,'0'-7'0,"3"-6"16,-3 13 0,3-15-16,-1-2 0,-2 17 15,8-18-15,-8 18 16,10-9-16,-4 3 0,-6 6 16,7 4-16,1 9 15,-4 15-15,1 0 16,1 4-16,-3 4 15,-1 0-15,-2 0 16,-2 0-16,-1-2 0,-1 0 16,1-5-16,2-3 15,1-26-15,-1 24 16,1-24-16,0 21 0,0-21 16,-2 16-16,2-16 15,-3 12-15,3-8 16,0-11-16,1-7 15,1-7-15,5-4 0,2-4 16,-9 29-16,15-29 16,4 0-16,4 2 15,3 4-15,-26 23 0,26-17 16,-3 8-16,7 7 16,-3 9-16,-2 8 15,-2 4-15,-4 6 16,-6 0-16,-6-1 15,-7-24-15,0 26 0,-5-2 16,-11 1-16,-5-4 16,-4-3-16,-4 0 15,-4-3-15,1-2 0,-1-4 16,2-3-16,31-6 16</inkml:trace>
  <inkml:trace contextRef="#ctx0" brushRef="#br0" timeOffset="4405.217">4922 3067 0,'23'27'0,"-1"8"15,0 9-15,-2 5 16,-3 3-16,-7 3 0,-10 1 16,-7 0-16,-21-4 15,-11 2-15,-15-5 16,-12-2-16,-8-9 15</inkml:trace>
  <inkml:trace contextRef="#ctx0" brushRef="#br0" timeOffset="4842.6685">3484 3257 0,'0'0'16,"-5"6"-16,-5 6 0,-5 12 16,-4 9-16,-9 8 15,-1 6-15,-1 10 16,-1 0-16,4 1 15,11-1-15,6-2 0,13-4 16,10-3-16,10-10 16,13-6-16,16-6 15,7-9-15</inkml:trace>
  <inkml:trace contextRef="#ctx0" brushRef="#br0" timeOffset="5358.2231">5183 3646 0,'-19'29'0,"-14"12"16,-18 13-16</inkml:trace>
  <inkml:trace contextRef="#ctx0" brushRef="#br0" timeOffset="5936.1564">3064 4729 0,'-14'26'0,"-2"8"0,-1 11 15,2 4-15,5 4 16,6-3-16,3-6 16,12 0-16,4-5 0,5-4 15,6-2-15,5-5 16,0-10-16,2-3 15,7-10-15,0-9 0,-1-7 16,4-12-16</inkml:trace>
  <inkml:trace contextRef="#ctx0" brushRef="#br0" timeOffset="6514.0992">3550 4427 0,'0'0'16,"-1"0"-16,1 8 15,-3 10-15,7 7 0,-2 7 16,-1 6-16,3 5 15,-1 1-15,-3-3 16,2-1-16,0 0 16,-2-7-16,0-33 0,0 31 15,-1-5-15,1-26 16,-4 22-16,4-22 16,-1 14-16,1-14 15,-3 7-15,3-7 0,2-14 16,1-6-16,5-8 15,1-6-15,5 1 16,1 4-16,-15 29 16,19-25-16,2 4 0,-21 21 15,21-16-15,3 8 16,2 8-16,-2 7 16,-3 7-16,0 3 0,-6 1 15,-15-18-15,13 22 16,-7 2-16,-6-24 15,-2 26-15,-8 2 16,-10 0-16,-8-2 0,-4-4 16,-2-2-16,-8-1 15,3-4-15,4-2 16,-1-5-16,36-8 0,-30 8 16,10-7-16,12-12 15,19-4-15</inkml:trace>
  <inkml:trace contextRef="#ctx0" brushRef="#br0" timeOffset="6670.4139">4058 4745 0,'-2'19'15,"-5"5"-15,-10 10 0,-7 5 16,-3-1-16,-6 2 15,-4 2-15,37-42 16</inkml:trace>
  <inkml:trace contextRef="#ctx0" brushRef="#br0" timeOffset="7248.2998">4670 4420 0,'-4'0'15,"-12"3"-15,-11-1 0,-5 7 16,-6 6-16,0 5 16,2 5-16,0 4 15,5 4-15,1 2 16,30-35-16,-19 33 0,7-3 16,12-30-16,0 27 15,7-8-15,9-4 16,6-7-16,6-10 15,1-6-15,-2-5 0,1-6 16,-5-1-16,-3-6 16,0-6-16,-8 3 15,-12 29-15,10-29 0,-10 29 16,5-26-16,-5 26 16,1-19-16,-1 19 15,-2-11-15,-4 10 16,-1 12-16,3 7 0,1 6 15,1 3-15,6 1 16,1-3-16,4-3 16,5 0-16,-14-22 0,15 19 15,3-5-15,6-12 16,1-7-16,-3-10 16,2-5-16,-1-11 15</inkml:trace>
  <inkml:trace contextRef="#ctx0" brushRef="#br0" timeOffset="7451.4804">4887 4292 0,'14'19'16,"5"12"-16,3 7 0,2 5 15,-12 5-15,-3-7 16,-8-1-16,-10-1 15,-9-3-15,-6-2 16,-10 1-16,-13-3 0,-2-7 16,49-25-16</inkml:trace>
  <inkml:trace contextRef="#ctx0" brushRef="#br0" timeOffset="7607.6936">5105 4763 0,'-36'36'16,"-23"18"-16</inkml:trace>
  <inkml:trace contextRef="#ctx0" brushRef="#br0" timeOffset="10685.2469">2415 5701 0,'3'-6'0,"-3"6"16,0-10-16,0 10 15,-2-11-15,-4 0 16,-6 3-16,-8 8 16,-1 10-16,-5 7 0,-4 11 15,4 4-15,0 7 16,1 1-16,2 2 16,8-1-16,4 2 15,5-3-15,6-3 0,6-1 16,3-2-16,3-4 15,5-1-15,5-4 16,2-4-16,6-9 16,-1-5-16</inkml:trace>
  <inkml:trace contextRef="#ctx0" brushRef="#br0" timeOffset="11232.2553">2840 5602 0,'0'0'0,"-4"-2"0,-6-1 16,-16 4-16,-4 7 15,-2 2-15,-2 9 0,3 5 16,5 3-16,6 3 16,-1 5-16,8 2 15,3-1-15,10-36 0,-6 35 16,7-5-16,9-2 16,-10-28-16,14 21 15,8-5-15,6-9 16,3-7-16,4-7 0,-3-5 15,-4-7-15,0-1 16,-5-5-16,-23 25 16,20-28-16,-5-1 0,-15 29 15,12-31-15,-12 31 16,3-27-16,-3 27 16,0-20-16,0 20 15,-1-12-15,-1 13 0,-1 12 16,-1 6-16,0 5 15,2 4-15,1 1 16,4 2-16,-3 0 16,7-2-16,0-3 0,0 1 15,-7-27-15,12 18 16,6-8-16</inkml:trace>
  <inkml:trace contextRef="#ctx0" brushRef="#br0" timeOffset="11497.8157">3260 5791 0,'1'7'16,"-4"9"-16,-3 5 0,-4 7 16,-2 5-16,-3 2 15,-4-4-15,-2 2 16,6-3-16,15-30 15,-18 26-15,18-26 0,-7 23 16,9-5-16,17-11 16,5-12-16,9-5 15,6-8-15,2-6 0,2-5 16,2 1-16,6-7 16,-8 2-16</inkml:trace>
  <inkml:trace contextRef="#ctx0" brushRef="#br0" timeOffset="11763.4207">3694 5574 0,'-6'0'0,"-10"3"16,-13 7-16,1 7 0,-8 4 16,3 5-16,8 7 15,7-3-15,18-30 0,-18 36 16,12 0-16,7 0 15,6-8-15,9-3 16,4-3-16,6-8 16,7-5-16,2-6 0,2-6 15,0-8 1,-6-7-16,-2-9 0,-5-5 16,-3-3-16,-1-2 15,-5-8-15</inkml:trace>
  <inkml:trace contextRef="#ctx0" brushRef="#br0" timeOffset="11950.8804">4037 5541 0,'14'19'0,"4"9"0,2 11 15,-4 4-15,-10 1 16,-6 0-16,-12 0 15,-3-2-15,-10-2 0,-6-2 16,-10-4-16,41-34 16</inkml:trace>
  <inkml:trace contextRef="#ctx0" brushRef="#br0" timeOffset="12232.0615">4431 5947 0,'-13'27'0,"-9"13"16,-11 5-16,-1 7 15,-4-7-15,38-45 16,-38 39-16</inkml:trace>
  <inkml:trace contextRef="#ctx0" brushRef="#br0" timeOffset="12653.8704">4807 5307 0,'-17'10'0,"-12"9"0,-2 8 15,-7 5-15,4 9 16,-2 5-16,12-3 16,8 0-16,7-2 0,3-4 15,8 1-15,5-1 16,5-5-16,3-2 16,0-3-16,8-2 15,3-1-15,3-5 0,5-8 16,0-8-16,2-9 15</inkml:trace>
  <inkml:trace contextRef="#ctx0" brushRef="#br0" timeOffset="12981.9422">4969 5403 0,'-18'11'15,"-7"6"-15,3 5 16,1 2-16,7-1 0,8-1 15,6-22-15,0 21 16,4 0-16,13 1 16,4-4-16,10-1 0,5-9 15,4-5-15,2-8 16,-1-6-16</inkml:trace>
  <inkml:trace contextRef="#ctx0" brushRef="#br0" timeOffset="13122.5441">5281 5567 0,'-3'6'0,"-11"11"15,-7 5-15,-5 5 16,-5 4-16,-7-3 16,-1-4-16,0-2 15,10-14-15</inkml:trace>
  <inkml:trace contextRef="#ctx0" brushRef="#br0" timeOffset="13575.533">5624 5328 0,'-2'0'0,"-8"0"0,-11 6 16,-11 2-16,-7 6 15,-3 4-15,1 3 16,3 3-16,8-2 0,30-22 16,-21 22-16,21-22 15,-11 18-15,11-2 16,11-7-16,11-4 0,4-6 15,5-3-15,1-4 16,-2-3-16,-2-2 16,-28 13-16,21-16 15,-21 16-15,17-14 0,-17 14 16,11-13-16,-11 13 16,5-7-16,-5 11 15,1 10-15,-4 7 0,-1 7 16,1 0-16,3-28 15,-1 31-15,2-5 16,-1-26-16,3 27 16,5-7-16,-8-20 0,13 4 15</inkml:trace>
  <inkml:trace contextRef="#ctx0" brushRef="#br0" timeOffset="13809.8762">5866 5292 0,'3'25'0,"-1"14"0,-1 11 16,-1 4-16,-6-1 15,-12-2 1,-2-4-16,-12-8 0,-9-7 15,-5-5-15,-4-11 0,1-6 16,7-9-16</inkml:trace>
  <inkml:trace contextRef="#ctx0" brushRef="#br0" timeOffset="14216.0703">6060 5020 0,'0'0'0,"3"0"15,-3 0-15,3 0 0,-3 5 16,-2 6-16,-3 9 15,-3 4-15,-7 2 16,6 4-16,2 4 16,0 0-16,-2 5 0,3 4 15,1 0-15,4 5 16,1 4-16,3-2 16,4 7-16,3 3 15,-3 3-15,6 5 0,-4 2 16,6 4-16,-5 8 15,-8 0-15,-6 2 16,-6 5-16,-14 0 0,-10 0 16,-15 0-16,-7-5 15</inkml:trace>
  <inkml:trace contextRef="#ctx0" brushRef="#br0" timeOffset="22761.22">13379 3789 0,'0'0'0,"0"0"16,2-1-16,8-2 16,8-3-16,5 0 15,6-2-15,9 2 0,6-4 16,7 1-16,2 1 16,8-1-16,8-1 15,2 4-15,5-3 0,4 0 16,0-3-16,-3 6 15,-2-4-15,-2 1 16,-5 7-16,-3-2 0,-6 1 16,-5 1-16,-8 0 15,-1 0-15,-7 2 16,-3 1-16,-35-1 16,31-2-16,-31 2 0,30 0 15,-30 0-15,26-1 16,-26 1-16,19-3 15,-19 3-15,13-1 16,-13 1-16,7 0 0,-7 0 16,3-1-16,-3 1 15,0-2-15,0 2 16,0 0-16,0 0 16,0 0-16,0 0 0,1 2 15,-1 3-15,0-5 16</inkml:trace>
  <inkml:trace contextRef="#ctx0" brushRef="#br0" timeOffset="24011.0683">17309 3732 0,'0'-2'0,"0"2"16,7-6-16,5 1 0,12-4 15,5 5-15,6-2 16,8 1-16,14 0 0,8 0 16,14 0-16,8 0 15,11-2-15,3 2 16,4-2-16,0-1 0,4 5 15,-3-3-15,-8 2 16,-5 0-16,-8 4 16,-12-1-16,-6 5 15,-2-3-15,-9 2 16,-56-3-16,43 3 0,-9-1 16,-34-2-16,25 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30:16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10027 11576 0,'0'0'16,"-1"2"-16,1-2 0,-2 1 15,2-1-15,0 1 16,0-1-16,0 5 16,0-5-16,-1 4 15,1-4-15,1 3 16,-1-3-16,1 2 0,-1-2 15,2 0-15,-2 0 16,1 0-16,-1 0 16,1-2-16,-1 2 15,1-7-15,-1 7 0,5-7 16,-5 7-16,5-8 16,-5 8-16,11-6 15,-1-4-15,-10 10 0,13-9 16,-13 9-16,13-10 15,-13 10-15,12-11 16,2 1-16,-14 10 16,14-14-16,2 0 0,5 3 15,0 1-15,-21 10 16,22-9-16,2-1 16,3 1-16,2 2 15,1-1-15,-3 3 0,2-2 16,-3 0-16,2 0 15,0 3-15,1-1 16,-29 5-16,26-5 0,5-1 16,3-2-16,-34 8 15,33-7-15,3 1 16,2 1-16,-3-5 0,-3 6 16,-1-2-16,-4 2 15,-2-3-15,1 3 16,0-2-16,1 0 15,-2 1-15,5-1 16,-3-1-16,2 5 0,-1-3 16,-1 1-16,-1 2 15,3-1-15,1-1 16,2 3-16,2-1 16,0 2-16,-3-2 0,-2 0 15,3-1-15,3 0 16,-1 0-16,3 2 15,1-1-15,-2 2 16,0 0-16,0-1 0,4 1 16,-3 0-16,0-1 15,1 1-15,-1 0 16,3-2-16,-3-3 0,-1 4 16,-3-2-16,3 0 15,-2 1-15,5-1 16,1 1-16,0 1 15,-5-4-15,4 2 0,-5 0 16,-3 0-16,2-1 16,3 0-16,0 3 15,1 1-15,4 1 16,-5 0-16,1-1 0,-1 2 16,0-4-16,1 4 15,1-1-15,-3-1 16,-2 3-16,5 1 0,-2-1 15,2 2-15,0-3 16,-3 1-16,3 2 16,-2 0-16,2 0 15,-1 3-15,2-2 0,-1 1 16,-3 0-16,0-2 16,3 1-16,-3-2 15,2 2-15,-1 0 0,1 1 16,-2 2-16,-1-3 15,-2-1-15,1-1 16,2 3-16,-2-2 16,-2 1-16,0-2 0,0 2 15,-31-6-15,32 4 16,2 1-16,7 2 16,-4 2-16,-2 0 15,-35-9-15,36 9 0,1 1 16,-5-1-16,6 2 15,-6-2-15,-1 2 16,-3 0-16,-2 0 16,-26-11-16,27 13 0,-1 0 15,-26-13-15,31 14 16,-3-1-16,-1 2 16,-2-1-16,-25-14 0,25 11 15,-25-11-15,19 8 16,0 2-16,-19-10 15,18 11-15,-18-11 16,16 9-16,-16-9 0,15 6 16,-15-6-16,15 6 15,-8-3-15,-7-3 16,11 4-16,-11-4 16,10 5-16,-10-5 0,7 2 15,-7-2-15,5 2 16,-5-2-16,3 2 15,-3-2-15,-3 4 0,-2-2 16</inkml:trace>
  <inkml:trace contextRef="#ctx0" brushRef="#br0" timeOffset="1280.9151">14686 12268 0,'0'0'0,"2"0"0,-2 0 15,7 1-15,-7-1 16,9-3-16,-9 3 15,9-2-15,-9 2 16,9-3-16,-9 3 0,3-1 16,-9 3-16,6-2 15,-9 4-15,-10 1 16,0 4-16,19-9 0,-23 9 16,-4 3-16,-3 1 15,3-1-15,-2 0 16,-2 1-16,5 2 15,0-2-15,-2 2 0,-5-2 16,-1-1-16,-1 4 16,0 0-16,-2-3 15,-1-2-15,1 1 0,-3-1 16,-1-2-16,0 1 16,2 1-16,-9-5 15,-1 0-15,3 0 16,-4 1-16,2-5 0,-2 1 15,0 0-15,-1-3 16,0 0-16,2 2 16,1-3-16,-3 5 15,-1-1-15,3-1 16,-5 0-16,4 0 0,-3-2 16,2 1-16,-2-1 15,3 0-15,-3 2 16,-1-4-16,3 0 0,-3 1 15,-2-3-15,3 2 16,-1 0-16,2-2 16,0 1-16,2 0 15,1-2-15,-1 1 0,2 1 16,1-2-16,-2 3 16,0-3-16,-3 1 15,4-1-15,-2 2 0,2-1 16,0 0-16,2 0 15,-4 0-15,4 0 16,-4-3-16,3 4 0,3-2 16,-1-2-16,-1-1 15,-2 0-15,1-2 16,-1 0-16,5 1 16,-1 0-16,3 3 0,-2 0 15,0-1 1,5 0-16,-2 2 0,1 2 15,-2-4-15,2 4 16,-1-3-16,3-1 16,2 2-16,-1 0 0,2 1 15,0-2-15,0-1 16,-1 1-16,3 1 0,-2 1 16,2-2-16,0 2 15,1 1-15,3 0 16,28 3-16,-29-1 15,1-2-15,-2-1 16,30 4-16,-28-2 0,28 2 16,-25-5-16,25 5 15,-25-4-15,25 4 16,-19-5-16,19 5 16,-20-3-16,20 3 0,-18-5 15,18 5-15,-12-3 16,12 3-16,-11-5 15,11 5-15,-8-3 16,8 3-16,-7-1 0,7 1 16,-5 0-16,-1 1 15,-4 2-15</inkml:trace>
  <inkml:trace contextRef="#ctx0" brushRef="#br0" timeOffset="3249.2001">10077 12987 0,'-31'-43'0</inkml:trace>
  <inkml:trace contextRef="#ctx0" brushRef="#br0" timeOffset="4108.7832">9523 12360 0,'0'0'0,"0"0"0,-2-4 16,2 4-16,-2-8 16,2 8-16,0-12 15,0 12-15,0-8 16,0 8-16,1-6 15,-1 6-15,1 2 0,-1 7 16,0-9-16,4 21 16,2 3-16,3 4 15,1 2-15,0 0 0,2-1 16,4-2-16,-4 4 16,5-2-16,3 3 15,1 0-15,0-1 16,-2 4-16,6 1 15,1 2-15,1-2 0,-1-1 16,0 0-16,2-2 16,-3 2-16,3-1 15,0-2-15,-1 4 0,3-5 16,-2-2-16,5 0 16,-2-1-16,3 0 15,-4 0-15,1 0 16,3 2-16,0-2 0,-2-2 15,2 2-15,-1 0 16,0-2-16,3-1 16,-3 2-16,3-4 0,-1 3 15,-3-2-15,4-1 16,-3-2-16,-1-1 16,-1 1-16,2-1 15,-6-2-15,5 2 0,-3-3 16,2-1-16,-1 2 15,2-1-15,0 1 16,1-3-16,-4 0 0,3 1 16,-32-16-16,29 15 15,2-1-15,-31-14 16,33 14-16,1-1 16,-3-3-16,-3-1 0,-1-4 15,-27-5-15,24 3 16,-2 1-16,-22-4 15,23 5-15,-23-5 16,21 2-16,2 1 0,-23-3 16,24 6-16,-24-6 15,18 3-15,-18-3 16,16 5-16,-16-5 0,16 4 16,-16-4-16,13 2 15,-13-2-15,8 1 16,-8-1-16,7 1 15,-7-1-15,4 3 16,-4 0-16</inkml:trace>
  <inkml:trace contextRef="#ctx0" brushRef="#br0" timeOffset="4999.198">11922 13790 0,'0'-1'0,"0"1"0,7-3 15,-7 3-15,6-4 16,-6 4-16,5-5 15,-5 5-15,5-9 0,-5 9 16,2-10-16,-3-7 16,-4 0-16,-3-4 15,-3 2-15,11 19 16,-11-20-16,-1 0 0,-6-3 16,0 0-16,-2 2 15,-1 1-15,-2-1 16,4 1-16,-4-1 15,-4 1-15,0-3 0,-1 0 16,5-2-16,-6 2 16,1 0-16,0 0 15,3 1-15,-5 0 16,3-1-16,-1 0 16,-1 0-16,0-1 0,1-1 15,-1 3-15,0-1 16,0 0-16,-6 0 15,5 3-15,-1-1 0,1 0 16,-1-1-16,0 1 16,-5 2-16,10 0 15,-4-4-15,-1 4 0,0-1 16,1 2-16,-1-1 16,1 4-16,0-2 15,2 3-15,1 0 16,0 3-16,2 1 0,-2 4 15,5-2-15,22 8 16,-28-8-16,-2 3 16,0 1-16,0-1 15,1 3-15,29 2 0,-26-2 16,2-1-16,24 3 16,-28-3-16,4 1 15,24 2-15,-22 1 16,22-1-16,-24 0 0,24 0 15,-20 0-15,1 1 16,0-2-16,0-4 0</inkml:trace>
  <inkml:trace contextRef="#ctx0" brushRef="#br0" timeOffset="14731.6922">2744 5783 0,'-2'-8'0,"2"8"0,-7-10 16,-7-2-16,-12-1 16,-2 5-16,-7 6 15,-4 8-15,0 4 0,3 7 16,1 4-16,3 5 15,2 3-15,2 4 16,10 3-16,-2-1 0,8 0 16,1 2-16,6-6 15,6-2-15,5 2 16,3-5-16,7-3 0,1-1 16,6-7-16,2-1 15,3-4-15,5-6 16,-2-1-16,3-8 0,-1-9 15,-1-1-15,-4-5 16,0-4-16,1-3 16,-3-5-16,0 1 15,-8-4-15,-1 4 0,-7 3 16,-10 28-16,6-26 16,-6 26-16,3-24 15,-3 24-15,0-19 16,0 19-16,-6-14 15,-6 11-15,-1 12 0,1 10 16,1 5-16,0 3 16,8 3-16,3 2 15,4-3-15,6 1 0,0 1 16,10-2-16,1 2 16,3-3-16,5 2 15,0-4-15,6-1 0,8-8 16,-1-6-16,2-10 15,0-8-15</inkml:trace>
  <inkml:trace contextRef="#ctx0" brushRef="#br0" timeOffset="15091.0226">3388 5439 0,'0'1'15,"-1"7"-15,0 10 16,-2 5-16,3 11 15,2 7-15,3 6 0,0 3 16,4 2-16,-3 4 16,-1-3-16,3 3 15,-2 0-15,-5 1 0,1-5 16,-2 1-16,0-6 16,0-6-16,0-41 15,-3 36-15,3-36 16,-2 29-16,1-19 0</inkml:trace>
  <inkml:trace contextRef="#ctx0" brushRef="#br0" timeOffset="15575.2932">3354 5373 0,'7'-19'0,"9"-3"16,5 0-16,-21 22 0,28-21 16,0 8-16,15 8 15,-3 8-15,-8 12 16,-1 6-16,-1 9 16,-6 5-16,-6 0 0,-5 7 15,-4-3-15,-9 2 16,0-1-16,-11 1 15,-5-8-15,-4-3 16,-2 3-16,-8-7 0,1-6 16,-4 0-16,0-7 15,33-13-15,-34 4 16,4-2-16,30-2 16,-28-8-16,28 8 0,-18-11 15,18 11 1,-9-11-16,8 2 0,12 3 15,10 7-15,7 4 0,9 7 16,9 5-16,3 3 16,4 3-16,3 7 15,-7-3-15,-1 6 16,-4-4-16,-3 1 0,-2-1 16,-2-2-16,4-3 15,-3-10-15,9-7 16</inkml:trace>
  <inkml:trace contextRef="#ctx0" brushRef="#br0" timeOffset="16168.8596">4491 5125 0,'3'6'0,"0"13"16,1 8-16,3 8 15,5 9-15,3 6 0,0 3 16,1 1-16,-3 1 15,-5 0-15,5-1 16,-1-4-16,-4-3 16,0-5-16,-8-42 0,2 39 15,-2-8-15,0-31 16,0 27-16,0-27 16,0 19-16,0-10 0,-2-11 15,2-12-15,4-8 16,1-8-16,8-5 15,1 0-15,6 5 0,0-1 16,8 10-16,-2 3 16,3 7-16,3 7 15,-2 7-15,4 7 16,-1 2-16,-4 9 16,1-1-16,-4 5 0,-11 2 15,-15-27-15,8 28 16,-9-2-16,-11 2 15,-9-5-15,-10-1 0,-4-5 16,-8-1-16,-6-7 16,-2 1-16,-1-8 15,-3 0-15,4-2 0,7-2 16,-8-3 0</inkml:trace>
  <inkml:trace contextRef="#ctx0" brushRef="#br0" timeOffset="18137.2442">2649 6882 0,'0'0'16,"2"-5"-16,-2 5 15,4-4-15,-3 4 0,1 12 16,2 6-16,1 11 15,1 9-15,-2 4 16,6 5-16,0 3 0,-1 0 16,4 3-16,3 0 15,-4 0-15,-3-3 16,0-1-16,1-5 16,-3-1-16,-7-43 0,4 36 15,-4-1-15,0-35 16,-2 29-16,2-29 15,-3 21-15,3-21 16,-3 12-16,-3-13 0,3-20 16,2-4-16,1-6 15,2-4-15,6 3 16,4 3-16,4 1 16,4 1-16,4 9 15,4 0-15,-1 7 0,7 5 16,3 5-16,4 5 15,-2 6-15,0 8 16,-4 4-16,-2 9 0,-7-2 16,-11 2-16,-15-31 15,11 34-15,-13-2 16,-8 2-16,-12-4 0,-7-1 16,-9-10-16,-6 0 15,-7-8-15,2-2 16,-6-4-16,2-2 15,6-5-15,-1-7 0,8-1 16,11-7-16,18-6 16</inkml:trace>
  <inkml:trace contextRef="#ctx0" brushRef="#br0" timeOffset="18496.8058">3848 6790 0,'0'0'0,"0"0"16,1 9-16,0 14 0,1 7 15,-2 7-15,0 11 16,2 6-16,4 2 16,0 3-16,0 2 0,5-3 15,-6-2-15,0 0 16,1-8-16,-3 0 15,0-1-15,-6-3 0,3-44 16,-3 39-16</inkml:trace>
  <inkml:trace contextRef="#ctx0" brushRef="#br0" timeOffset="18981.1101">3850 6757 0,'15'-16'0,"9"2"0,6 2 16,3 7-16,4 8 15,-3 11-15,1 8 16,-3 3-16,0 4 0,-5 6 15,-7 4-15,-9-3 16,-7 2-16,-7-3 16,-4-1-16,-7-4 0,-8-4 15,-3-3-15,-9-3 16,-4-8-16,3-3 16,-3-5-16,38-4 15,-34-3-15,34 3 0,-26-7 16,26 7-16,-17-9 15,17 9-15,-11-11 16,8-3-16,11 7 16,8 5-16,11 7 0,4 6 15,8 11-15,7 2 16,4 6-16,4 1 16,-11 7-16,1-1 15,-6 1-15,-5 5 0,0-3 16,-7-5-16,1-1 15,3-7-15,2-9 16</inkml:trace>
  <inkml:trace contextRef="#ctx0" brushRef="#br0" timeOffset="19480.9898">5227 6961 0,'0'-7'0,"-3"-1"0,-4-2 16,-8 0-16,-1 5 16,-10 6-16,-8 9 15,-2 4-15,-4 7 16,2 8-16,1 0 0,4 7 15,8-4-15,3 3 16,13-2-16,9-33 16,-3 31-16,10-5 15,11-2-15,4-8 0,6-7 16,7-6-16,3-5 16,-2-8-16,2-1 15,-1-11-15,-7-6 16,-4-4-16,-5 2 0,-21 30 15,12-29-15,-12 29 16,9-22-16,-9 22 16,4-16-16,-4 16 0,-1-9 15,1 9-15,0-4 16,-3 8-16,6 12 16,11 6-16,14 12 15,16 10-15,12 9 0,10 6 16,6 8-16,-6 1 15,-7-4-15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36:34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 2176 0,'0'0'0,"0"-4"16,0 4-16,-2-5 0,2 5 15,0-6-15,-2 6 16,2 0-16,0 8 15,-2 6-15,-2 13 0,-1 4 16,0 7-16,-4 3 16,3 5-16,-2 2 15,5 5-15,-3 1 0,3 1 16,-2-3-16,-4 2 16,4-3-16,1 3 15,-2 1-15,2-3 0,-1-2 16,-6-3-16,11-47 15,-9 43-15</inkml:trace>
  <inkml:trace contextRef="#ctx0" brushRef="#br0" timeOffset="421.8254">1290 2195 0,'6'1'0,"6"1"16,5 7-16,7 4 15,2 8-15,3 8 16,1 2-16,1 8 0,-1 2 16,-1 2-16,-2 2 15,-1-2-15,-2 2 16,-8-1-16,-5 1 0,-3-3 15,-8-42-15,9 43 16,-1-3-16,-8-40 16,3 37-16,-3-12 15,0-25-15,-6 12 0</inkml:trace>
  <inkml:trace contextRef="#ctx0" brushRef="#br0" timeOffset="593.7445">1323 2698 0,'0'0'0,"8"-3"15,6 1-15,10 1 16,7-1-16,8 1 16,3 3-16,4 0 15,-5 0-15,3-1 0,-8-7 16</inkml:trace>
  <inkml:trace contextRef="#ctx0" brushRef="#br0" timeOffset="1031.1468">1904 2221 0,'18'-2'0,"5"-1"0,4 3 16,5 3 0,-32-3-16,31 4 0,-31-4 15</inkml:trace>
  <inkml:trace contextRef="#ctx0" brushRef="#br0" timeOffset="1234.2246">1859 2443 0,'5'0'15,"6"-4"-15,8 3 0,6 0 16,8 2-16,2 2 16,0-2-16,-2-1 15,-3-3-15,-1-1 0,-2-2 16</inkml:trace>
  <inkml:trace contextRef="#ctx0" brushRef="#br0" timeOffset="1968.7282">2692 1900 0,'0'0'0,"1"-3"16,-4-5-16,-7 4 16,-8 0-16,-6 0 15,-9 7-15,0 6 0,5-1 16,3 2-16,25-10 16,-21 17-16,10-1 15,7 8-15,10 2 16,2 4-16,8-2 0,-1 1 15,1 1-15,0 1 16,-3 4-16,-6-2 16,-4 0-16,-5 2 15,-3-4-15,-6-2 0,-5-3 16,-8-4-16,0-3 16,24-19-16,-27 13 15,27-13-15,-27 12 16,27-12-16,-26 6 0,26-6 15,-16 5-15,16-5 16,-9 1-16,6-1 16,3 0-16,8-1 0,6 5 15,2 1-15,1 6 16,-1 9-16,-2 5 16,-3 9-16,-7 3 15,-4 7-15,-4 3 0,-9 2 16,0 0-16,-3 0 15,0-2-15,0-4 16,2-2-16,-1-5 16,8-1-16,7-35 0,-4 32 15,8 1-15,5-3 16,6-6-16,3-7 16,11-7-16,5-10 0,8-11 15</inkml:trace>
  <inkml:trace contextRef="#ctx0" brushRef="#br0" timeOffset="2327.9793">2936 2143 0,'7'14'15,"2"7"-15,3 11 16,1 6-16,-5 4 0,-5-1 16,0 1-16,-8-1 15,1-1-15,0-1 16,-1-2-16,5-37 16,-6 35-16,6-35 15</inkml:trace>
  <inkml:trace contextRef="#ctx0" brushRef="#br0" timeOffset="2562.3">3209 2478 0,'4'25'0,"0"8"0,1 8 16,-6 5-16,-3-3 16,-3-4-16,7-39 15,-16 34-15,16-34 16,-15 28-16,3-14 0</inkml:trace>
  <inkml:trace contextRef="#ctx0" brushRef="#br0" timeOffset="2906.0182">3468 2146 0,'6'2'16,"3"3"-16,8 3 0,-6 5 15,1 7-15,-12-20 16,9 19-16,-4 6 16,-6 3-16,-3 0 0,-4-5 15,8-23-15,-6 25 16,6-25-16,-5 20 16,5-20-16,-4 14 15,4-14-15,-2 13 0,2-13 16,4 9-16,8-4 15,14-3-15,0-3 16,6-5-16,7-4 0,3-4 16,-1-4-16</inkml:trace>
  <inkml:trace contextRef="#ctx0" brushRef="#br0" timeOffset="3093.4279">3966 2369 0,'-1'12'0,"-2"19"0,0 4 16,-5 6-16,0 3 15,-1 0-15,-6-6 0,-2-1 16,17-37-16,-19 31 16,2-9-16,17-22 15</inkml:trace>
  <inkml:trace contextRef="#ctx0" brushRef="#br0" timeOffset="3530.869">4222 2052 0,'14'2'15,"1"1"-15,-15-3 16,23 9-16,-2 4 0,-5 7 16,-5 4-16,-11 0 15,-8-5-15,8-19 16,-18 16-16,0-4 16,18-12-16,-21 11 15,21-11-15,-19 7 0,19-7 16,-14 8-16,14-8 15,-7 3-15,12 5 16,9 0-16,4 4 0,9 3 16,-1 1-16,-1 6 15,-4 0-15,-4 2 16,-17-24-16,12 24 0,-4 0 16,-8 0-16,-6-2 15,-12-4-15,-6-2 16,-4 2-16,-8-4 15,3-1-15,-2-2 0,6-3 16,29-8-16,-25 4 16,6-9-16</inkml:trace>
  <inkml:trace contextRef="#ctx0" brushRef="#br0" timeOffset="3702.7079">4701 2382 0,'-2'23'0,"-3"11"15,4 8-15,-7 3 16,4-2-16,4-43 16,-10 37-16,2-15 15</inkml:trace>
  <inkml:trace contextRef="#ctx0" brushRef="#br0" timeOffset="3968.227">5016 2083 0,'10'27'0,"1"15"16,-1 7-16,-2 3 16,0-4-16,-5-3 15,-4-4-15,1-41 16,-8 36-16,0-4 16,8-32-16,-12 26 0,1-14 15,-3-19-15</inkml:trace>
  <inkml:trace contextRef="#ctx0" brushRef="#br0" timeOffset="4265.0269">4920 2048 0,'-9'18'0,"-9"9"15,0 7-15,-3 0 16,3-1-16,18-33 16,-17 25-16,17-25 0,-14 20 15,14-20-15,-7 16 16,11-4-16,15-3 16,10-5-16,11-6 15,9-2-15,-1-1 0,2-9 16,-3 1-16,-47 13 15,39-11-15,-6 0 16,-9-7-16</inkml:trace>
  <inkml:trace contextRef="#ctx0" brushRef="#br0" timeOffset="4733.7154">5357 1776 0,'4'-6'0,"-4"6"0,5-6 16,-5 6-16,4-4 15,-4 4-15,2-2 0,-4 12 16,-7 5-16,-3 9 16,0 5-16,2 6 15,3-4-15,7 1 16,7-3-16,5 2 15,-12-31-15,13 29 0,3 1 16,0 4-16,-2-1 16,-5 2-16,-3-3 0,-5 3 15,-2-1-15,2 1 16,0 0-16,0 2 16,4-2-16,3 2 15,2 4-15,1 0 0,10 4 16,2-1-16,-5-1 15</inkml:trace>
  <inkml:trace contextRef="#ctx0" brushRef="#br0" timeOffset="7826.8398">2236 4673 0,'0'2'15,"7"9"-15,-4 10 0,3 12 16,2 11-16,2 14 16,2 3-16,1 6 15,-1-1-15,-3 2 16,-1-8-16,-2 4 16,-5-6-16,-2-9 0</inkml:trace>
  <inkml:trace contextRef="#ctx0" brushRef="#br0" timeOffset="8545.3752">2470 4505 0,'-10'-13'0,"-2"-4"15,-12-4-15,-8 1 16,-3 4-16,-5 7 16,-2 5-16,1 5 0,-2 7 15,1 6-15,3 7 16,2 8-16,-1 4 0,1 6 16,-3 8-16,-2 5 15,7 4-15,1 9 16,0 3-16,10 1 15,11 1-15,1-3 16,8-1-16,11-3 0,-1-1 16,5-4-16,9 0 15,5-9-15,0-3 16,4 0-16,10-6 0,0-8 16,-3-6-16,9-3 15,-2-7-15,8-4 16,-6-8-16,4-10 15,-1-6-15,1-4 0,-4-5 16,1-6-16,-5-8 16,-3-5-16,0-10 15,-3-10-15,1-11 16,-4-3-16,1-4 0,-8 2 16,-3 3-16,-8 5 15,-6 3-15,-6 2 16,-2 8-16,-9 4 0,-5 2 15,-5 6-15,-3 4 16,0 4-16,-1 8 16,2 7-16,21 20 15,-26-17-15</inkml:trace>
  <inkml:trace contextRef="#ctx0" brushRef="#br0" timeOffset="9185.9552">4583 4402 0,'6'-11'0,"10"-2"0,1-1 16,9 2-1,14 5-15,-3 5 16,-3 4-16,-4 5 0,-3 7 15,-9 8-15,-4 5 16,-6 4-16,-11 1 16,-11 2-16,-11 3 0,-5-4 15,-4-2-15,3-5 16,31-26-16,-28 22 16,28-22-16,-21 19 15,21-19-15,-12 13 0,12-13 16,-7 11-16,14-5 15,23-2-15,12-5 16,11-1-16,3 0 16,4-1-16,-8 1 0,-5 1 15,-7-3-15,-7-4 16,-5-7-16</inkml:trace>
  <inkml:trace contextRef="#ctx0" brushRef="#br0" timeOffset="9810.9808">5211 4184 0,'0'0'0,"-7"-10"16,-5-6-16,-16-4 15,-8 3-15,-8 4 16,-4 5-16,-6 4 16,2 5-16,-3 6 15,2 5-15,1 4 0,2 7 16,-5 7-16,3 5 16,3 1-16,4 6 15,5 2-15,6 5 16,7-2-16,2 3 0,6 4 15,7-3-15,4-1 16,6 3-16,6-5 16,2-1-16,2-4 0,7-1 15,3-2-15,8-5 16,4-2-16,6-5 16,3-2-16,1-7 15,3-2-15,4-3 0,2-4 16,4-5-16,-3-4 15,1-2-15,-1-8 16,-6-4-16,-1-7 16,-6-2-16,-1-7 0,0-5 15,2-6-15,-3-5 16,-2-8-16,-1-3 16,-2 0-16,-7-3 0,-5 1 15,-4 2-15,-11 9 16,-3 0-16,-7 4 15,-3 6-15,-4 3 16,-1 5-16,15 29 0,-23-21 16,3 6-16,-6 5 15,3 10-15,2 11 16</inkml:trace>
  <inkml:trace contextRef="#ctx0" brushRef="#br0" timeOffset="10732.692">2261 7304 0,'3'-8'16,"3"-10"-16,6-1 0,4 2 15,4-3 1,9 6-16,3 2 0,1 8 16,2 4-16,-2 8 15,-1 2-15,0 8 0,-6 1 16,-9 4-16,-4 2 16,-11 1-16,-5 2 15,-8-6-15,-6 0 16,-10 0-16,-5-1 0,-4-4 15,-6-3-15,42-14 16,-36 11-16,1-8 16,35-3-16,-28-2 0,7-2 15,21 4-15,-6-11 16,7-1-16,14-2 16,5 3-16,8 8 15,3 3-15,5 7 16,-1 12-16,-2 2 0,-2 6 15,-4 4-15,-13 1 16,-6-4-16,-9 5 16,-14-4-16,-9-2 0,-7 2 15,-9-1-15,-10-4 16,0-3-16,-1-3 16,1-2-16,2-5 0,5-2 15,4-5-15,7-11 16</inkml:trace>
  <inkml:trace contextRef="#ctx0" brushRef="#br0" timeOffset="11341.8477">2815 6967 0,'-12'-18'0,"-6"-2"15,-8-1-15,-10 3 16,-10 3-16,-11 9 0,-6 2 15,-4 7-15,-2 3 16,3 8-16,3 8 16,6 6-16,3 6 0,6 5 15,-4 6-15,4 8 16,8 6-16,3 2 16,6 1-16,8 0 15,8-1-15,3 2 16,7-2-16,8 1 0,3-1 15,8-6-15,6-3 16,8 0-16,3-10 0,8-6 16,0-2-16,4-10 15,3-5-15,4-8 16,-1-8-16,6-10 16,2-5-16,-2-11 0,0-6 15,0-7-15,-2-4 16,-1-9-16,2-7 15,-9-6-15,-3-3 16,-3-7-16,-9 1 0,-7-2 16,-9 5-16,-6 6 15,-8 8-15,-10 8 16,1 9-16,-3 3 16,12 34-16,-15-26 0,15 26 15,-18-21-15</inkml:trace>
  <inkml:trace contextRef="#ctx0" brushRef="#br0" timeOffset="11763.6494">4777 6834 0,'7'16'15,"1"19"-15,2 12 16,-3 8-16,3 11 16,-1 3-16,-3 3 0,-4-4 15,2-4-15,2-8 16,-7-4-16,1-8 15,0-4-15,0-40 0,-9 32 16,-4-15-16</inkml:trace>
  <inkml:trace contextRef="#ctx0" brushRef="#br0" timeOffset="12122.9699">4741 6848 0,'-5'5'0,"-13"10"0,-7 3 16,-8 8-16,-5 3 16,-1 1-16,4-1 15,3-3-15,5 3 0,27-29 16,-25 20-16,25-20 15,-17 20-15,9-1 16,11-1-16,14-4 16,6-2-16,12-2 0,7-3 15,14 2-15,3-5 16,5 1-16,-5-2 16,-3 0-16,-56-3 15,50 5-15,-7-2 0,3-3 16,-7-3-16,-7-4 15,-4-7-15,-9-5 16</inkml:trace>
  <inkml:trace contextRef="#ctx0" brushRef="#br0" timeOffset="12591.6633">5161 6702 0,'-15'-16'0,"-2"-5"16,-9-4-16,-9 2 0,-7 4 16,-11 5-16,-3 5 15,-4 9-15,-1 6 16,-5 8-16,1 5 16,5 12-16,-1 3 0,-1 12 15,9 0-15,5 10 16,3 5-16,8 7 15,6 2-15,3 1 16,10 2-16,7 1 0,11-2 16,8 1-16,6-3 15,6-4-15,12-5 16,1-7-16,5-6 0,10-6 16,7-7-16,2-6 15,7-9-15,-1-10 16,-1-9-16,3-6 15,-2-10-15,-1-8 0,5-7 16,0-12-16,-1-7 16,0-9-16,-5-8 15,-7-7-15,-10-2 0,-7-3 16,-9 1-16,-9 8 16,-13 1-16,-8 11 15,-14 2-15,-15 7 16</inkml:trace>
  <inkml:trace contextRef="#ctx0" brushRef="#br0" timeOffset="15091.0794">2794 4899 0,'0'-1'16,"0"1"-16,-2-2 16,2 2-16,-2-1 0,2 1 15,-2 1-15,2-1 16,-1 4-16,2 1 16,8 4-16,9-3 15,3-3-15,7-3 0,12-2 16,2-4-16,4-2 15,5-2-15,4 1 16,7-2-16,0 2 16,3-2-16,-1-2 0,-2 2 15,3-2-15,-3 2 16,-2 2-16,-4 0 16,-4-3-16,-2 6 15,0-2-15,-5 3 0,0-2 16,0 2-16,-3-2 15,-2 0-15,-3 1 16,0 2-16,-5-2 0,-32 6 16,31-3-1,0 2-15,-5 1 0,-26 0 16,26-3-16,-26 3 0,17 0 16,-17 0-16,11-2 15,-11 2-15,7-4 16,-7 4-16,3-3 15,-3 3-15,1-3 16,-1 3-16,1-3 0,-1 3 16,0-3-16,0 0 15,0 3-15,-5-9 16,5 9-16,-7-8 16,-2-2-16,9 10 0,-14-11 15,14 11-15,-14-14 16,14 14-16,-14-13 15,-3-5-15,17 18 0,-19-19 16,0 3-16,19 16 16,-18-19-16,18 19 15,-18-16-15,18 16 0,-12-12 16,12 12-16,-8-9 16,8 9-16,-1-5 15,8 10-15,9 5 16,9 6-16,1 5 15,0 1-15,-5 0 0,1 2 16,-4 0-16,-5-1 16,-2 6-16,-4-2 15,-5 3-15,-8 1 16,-8 2-16,-1 1 16,-8 4-16,-7 3 0,-6 4 15,-10 1-15</inkml:trace>
  <inkml:trace contextRef="#ctx0" brushRef="#br0" timeOffset="17621.8371">5276 4302 0,'0'0'0,"0"0"16,7 0-16,10 0 0,8 0 15,1 0-15,8 1 16,2 1-16,2-6 16,4-2-16,1-3 0,1-3 15,-6-6-15,3-3 16,-2-3-16,-3-4 15,1-5-15,-1-1 16,-3-7-16,0 3 0,-4-3 16,-3-4-16,-4 1 15,-3-1-15,-4-1 16,-6 1-16,-8 1 16,-8-4-16,-4 5 0,-8-4 15,-3 3-15,-7-1 16,4 3-16,-10 4 15,0 0-15,0 5 0,-2 1 16,-1 6-16,-2 4 16,3 4-16,-2 3 15,2 4-15,-2 6 16,2 1-16,-1 7 0,2 1 16,0 7-16,4 2 15,-2 4-15,-1 4 16,6 5-16,2 3 0,-1 4 15,3 0-15,2 5 16,2 0-16,3 2 16,5-1-16,-1 1 15,5 0-15,1 0 0,4-3 16,3 1-16,-1 0 16,1-2-16,-1-3 15,2 2-15,2-5 16,-2 1-16,0-31 0,1 28 15,1 2-15,2-3 16,-4-27-16,6 27 16,-6-27-16,3 23 0,-3-23 15,3 20-15,-3-20 16,1 16-16,-1-16 16,2 13-16,-2-13 15,1 9-15,-1-9 0,0 4 16,0-4-16,-1-1 15,1 1-15,-1-5 16,-5-4-16,6 9 16,-13-16-16,2 1 0,-6-3 15,17 18-15,-16-17 16,-1-2-16,-3 0 16,20 19-16,-18-23 0,0 3 15,4-1-15,14 21 16,-16-20-16,16 20 15,-14-18-15,14 18 16,-12-17-16,12 17 0,-11-15 16,11 15-16,-6-7 15,1 6-15,4 12 16,3 4-16,0 5 16,6 4-16,3 2 0,-1-2 15,1 0-15,5-1 16,-4-3-16,-12-20 15,16 20-15,0-5 0,-16-15 16,20 10-16,1-5 16,-1-3-16,1-8 15,1-4-15,-4-4 16,4-6-16,-3-2 16,-1-3-16,2-3 0,-7-3 15,5 3-15,-9-2 16,1-1-16,-4 5 15,-7 0-15</inkml:trace>
  <inkml:trace contextRef="#ctx0" brushRef="#br0" timeOffset="21137.0521">2671 7613 0,'-1'-1'0,"1"1"16,0 0-16,0 0 0,-2-1 16,7 0-16,-5 1 15,15-2-15,3 1 16,11 0-16,2-1 0,3-4 16,3-1-16,4 4 15,-1-1-15,8-2 16,-4 2-16,5 3 15,5-4-15,-1 1 0,4-1 16,3-1-16,-4 3 16,5-1-16,-4 1 15,4 2-15,1-3 0,-7 1 16,2 1-16,-4-1 16,-7 1-16,-8 1 15,2 1-15,-3-2 16,-6 0-16,-2 1 15,-29 1-15,33 0 0,-3-1 16,2 1-16,-32 0 16,32 0-16,-32 0 15,32 2-15,-32-2 0,29 1 16,-29-1-16,24 3 16,-24-3-16,19 0 15,-19 0-15,12 1 16,-12-1-16,7 0 0,-7 0 15,0 0-15,0 0 16,-3-3-16,-7-2 16,-9-5-16,-4 2 0,1-5 15,1-1-15,-3 3 16,24 11-16,-20-11 16,0-4-16,20 15 15,-20-14-15,20 14 0,-19-17 16,19 17-16,-15-13 15,15 13-15,-9-11 16,9 6-16,9 7 16,5 7-16,5 3 0,5 3 15,-3 4-15,0 0 16,0 0-16,-3 4 16,-3-2-16,-6 0 15,-9-21-15,4 23 0,-5 4 16,-14 6-16,-6-2 15,-11 3-15,-4 5 16,-6-1-16,-7-1 16</inkml:trace>
  <inkml:trace contextRef="#ctx0" brushRef="#br0" timeOffset="24230.6892">4485 6759 0,'0'0'0,"-2"-1"0,2 1 16,0 0-16,0 0 15,-1-2-15,1 2 0,-2-2 16,2 2-16,-1-3 15,1 3-15,-2-4 16,2 4-16,-7-7 0,-2-1 16,-1-5-16,-4-2 15,-4 0-15,0 1 16,0-1-16,-3 1 0,-1 4 16,1 0-16,-3-5 15,-1-3-15,0 1 16,-4 2-16,2-2 15,-1 2-15,-4-4 0,-1-2 16,-3 0-16,1 0 16,0-2-16,2 1 15,-2-3-15,-2 1 16,2 0-16,1-1 0,-2-1 16,0 2-16,6 1 15,-9 0-15,-1-1 16,3-2-16,0 0 15,-1 1-15,-1 2 0,4-2 16,2 3-16,1-2 16,0 0-16,-1-1 15,1 4-15,2-2 0,-3-2 16,6 2-16,-3-3 16,1 2-16,2 1 15,0 2-15,2-1 16,-2 1-16,2 0 0,0 1 15,0 1-15,2-2 16,-1 5-16,4 0 16,2-3-16,1 2 0,-4 3 15,4-1-15,17 15 16,-20-16-16,2 0 16,18 16-16,-21-18 15,4 3-15,17 15 16,-18-15-16,18 15 0,-14-17 15,14 17-15,-14-14 16,14 14-16,-12-12 16,-2 1-16,14 11 0,-13-14 15,13 14-15,-13-9 16,13 9-16,-8-9 16,8 9-16,-5-7 15,5 7-15,-9-4 0,9 4 16,-6-4-16,6 4 15,-6-2-15,6 2 16,-6-1-16,6 1 0,-4 1 16,-2 3-16,6-4 15,-5 11-15,3 5 16,-4 7-16,0 2 16,4 1-16,0 2 15,-1 0-15,3-2 0,0-26 16,0 26-16,0 1 15,0-27-15,-2 29 16,2-29-16,-1 30 0,1-30 16,-7 26-16,7-26 15,-3 18-15,3-18 16,-2 10-16,-3-15 16,-1-14-16,0-7 0,-1-8 15,3 1-15,2-4 16,1 2-16,-1 3 15,4 3-15,-2 29 16,1-27-16,-1 27 16,0-21-16,0 21 0,4-19 15,8 3-15,15 3 16,7 3-16,8 2 16,7 2-16,6 4 15,3 6-15,3 3 0,3 0 16</inkml:trace>
  <inkml:trace contextRef="#ctx0" brushRef="#br0" timeOffset="58708.6334">2399 9106 0,'-15'14'16,"-11"23"-16,-2 4 16,-4 5-16,3 7 0,9-6 15,4-3-15,7-6 16,2-4-16,7-34 16,-1 28-16,6-3 0,-5-25 15,15 21-15,6-8 16,0-10-16,5-7 15,1-11-15,-4-9 16,-1-4-16,3-9 0,-2-3 16,-8 1-16,-3 2 15,-6 4-15,-6 33 16,0-26-16,0 26 0,-5-23 16,5 23-16,-5-16 15,-8 7-15,0 13 16,-2 9-16,4 8 15,5 7-15,3 4 0,5 3 16,8 1-16,4-2 16,4-3-16,9 4 15,5-3-15,-2-1 16,4 0-16,1-5 0,2-2 16,-3-9-16,2-8 15,2-12-15,0-11 0</inkml:trace>
  <inkml:trace contextRef="#ctx0" brushRef="#br0" timeOffset="59427.3342">3099 9031 0,'0'0'0,"3"-1"0,0 2 15,1 6-15,1 12 16,-5 7-16,4 13 16,-3 9-16,4 5 0,-2 2 15,1 5-15,-2 2 16,3-3-16,-3-1 16,-1-1-16,-1-4 0,1-3 15,-1-5-15,0-45 16,-1 39-16,4-15 15,2-17-15,-2-17 16,-2-15-16,6-18 0,-7-4 16,1-6-16,-2 0 15,-6 0-15,-1-2 16,-4-1-16,-2-1 16,-1 2-16,6 4 0,1 1 15,5 5-15,5 3 16,7 7-16,4 2 15,6 6-15,4 8 16,3 9-16,7 8 0,-1 8 16,7 11-16,-6 6 15,-2 10-15,-8 3 16,-10 3-16,-8-3 0,-10 0 16,-10-5-16,-8-2 15,-7-4-15,-5-7 16,-8-4-16,-2-6 0,-3-3 15,48-5-15,-41-3 16,41 3-16,-31-5 16,31 5-16,-23-6 15,13-5-15,20 1 0,10 1 16,14 7-16,4 5 16,10 7-16,3 7 15,-1 6-15,2 5 16,1 4-16,-2 2 0,-6 3 15,-2-6-15,-2-2 16,-3-7-16,-1-5 16,2-5-16,-3-5 0,4-14 15,-4-4-15,0-7 16,-4-10-16</inkml:trace>
  <inkml:trace contextRef="#ctx0" brushRef="#br0" timeOffset="59880.604">4191 8772 0,'0'0'0,"2"6"0,2 12 0,-1 11 15,4 13-15,-1 4 16,-2 8-16,6 1 15,-6 3-15,1-2 16,1-4-16,-3-5 0,-3-5 16,2-7-16,-4-6 15,2-29-15,-2 26 16,2-26-16,-4 19 16,-1-9-16,1-12 0,1-15 15,-1-13-15,7-6 16,0-3-16,8 6 15,5 8-15,4 6 0,4 8 16,4 9-16,6 6 16,1 11-16,5 5 15,-5 6-15,-1 2 16,-4-1-16,-8 2 0,-5-3 16,-11 3-16,-8-1 15,-8 0-15,-9 3 16,-9-3-16,-9-5 15,-11-3-15,-11-2 16,-10-3-16,0 1 0</inkml:trace>
  <inkml:trace contextRef="#ctx0" brushRef="#br0" timeOffset="60568.0533">2680 10223 0,'3'-17'0,"-3"17"0,0-23 16,0 23-16,0-22 15,0 22-15,1-21 16,-1 11-16,4 16 0,0 12 16,0 17-16,4 12 15,-3 6-15,1 7 16,-2 3-16,-3-1 15,-1 0-15,-1 2 16,-3-7-16,-1-2 0,1-7 16,1-7-16,3-41 15,-10 33-15,10-33 16,-5 27-16,5-27 16,-8 18-16,3-16 0,-1-20 15,1-16-15,3-11 16,4-2-16,4 1 15,4 4-15,5 8 16,-15 34-16,16-29 0,3 5 16,7 8-16,2 9 15,6 8-15,4 12 16,-1 8-16,-2 8 0,-4 1 16,-7 4-16,-5-1 15,-4 3-15,-9-2 16,-8 1-16,-7-5 15,-7 0-15,-4-1 0,-6-5 16,-4-6-16,-7-2 16,1-6-16,0-8 15,0-3-15,3-11 0,10-5 16,14 0-16,10-6 16,20-2-16</inkml:trace>
  <inkml:trace contextRef="#ctx0" brushRef="#br0" timeOffset="61286.6368">3647 10242 0,'0'0'0,"-1"1"0,-1 3 15,-4 12-15,2 10 16,1 9-16,-3 9 0,4 7 16,-1 2-16,4 1 15,-5 5-15,2-2 16,-2-1-16,-1-3 16,1-1-16,1-8 15,3-44-15,-5 41 0,5-41 16,-8 29-16,3-21 15,0-18-15,0-13 0,6-11 16,2-7-16,-7-6 16,-1 0-16,2-5 15,-5-2-15,2 1 16,3 7-16,6-5 0,-3 2 16,8 3-16,-1 4 15,5 6-15,1 5 16,-13 31-16,21-24 15,3 9-15,16 10 0,3 12 16,-3 13-16,1 8 16,-5 7-16,-9 4 15,-9 0-15,-3 1 0,-10-3 16,-8-2-16,-5-5 16,-7-8-16,-9-2 15,-2-6-15,-4-7 16,-7-5-16,0-3 15,37 1-15,-39-10 16,39 10-16,-33-12 0,33 12 16,-24-11-16,11 0 15,14 1-15,16 4 16,13 7-16,7 7 0,8 4 16,6 9-16,0 1 15,1 6-15,2 0 16,-4 6-16,-3 1 15,-7-3-15,0 0 0,-5-1 16,-4-8-16,0-6 16,4-4-16,-4-5 0,2-3 15</inkml:trace>
  <inkml:trace contextRef="#ctx0" brushRef="#br0" timeOffset="61739.6936">4887 10555 0,'3'-18'0,"-5"-8"16,-7-4-16,-8-1 16,-5 7-16,-5 2 15,-5 7-15,-4 4 0,-5 7 16,2 6-16,-2 8 15,5 7-15,4 6 16,2 1-16,8 7 0,4-3 16,18-28-16,-6 31 15,5-2-15,1-29 16,7 30-16,7-5 16,14-7-16,0-9 0,7-5 15,-2-8-15,0-6 16,-5-7-16,0-3 15,-3-8-15,-8 2 16,-5 0-16,-12 26 0,6-24 16,-6 24-16,0-20 15,0 20-15,-3-15 16,3 15-16,-5-3 16,0 12-16,6 15 15,5 10-15,15 12 0,10 7 16,12 5-16,15 8 15,9 7-15,9 5 0,11-1 16</inkml:trace>
  <inkml:trace contextRef="#ctx0" brushRef="#br0" timeOffset="81080.9821">12882 16372 0,'0'-1'0,"0"1"15,0-2-15,0 2 16,-1-3-16,1 3 0,-5-4 15,5 4-15,-4-4 16,4 4-16,-3-3 16,3 3-16,-3-3 15,3 3-15,-2-1 0,2 1 16,2 3-16,-2-3 16,3 4-16,-3-4 15,8 5-15,-8-5 0</inkml:trace>
  <inkml:trace contextRef="#ctx0" brushRef="#br0" timeOffset="81471.4724">12975 16401 0,'-7'4'0,"7"-4"16,-8 4-16,8-4 16,-7 3-16,-1 2 15,8-5-15,-15 1 0,-5 0 0,-16-1 32,0-2-32,-3-1 0,-1 1 15,-4 1-15,1 2 16,-5 0-16,-3 0 15,-3 0-15,1 3 0,-2-1 16,0 1-16,4 1 16,3 2-16,2-1 0,2 3 0,5-4 31,2 0-31,-1 0 0,3 4 0,35-9 0,-35 8 16,10-2-16,25-6 15</inkml:trace>
  <inkml:trace contextRef="#ctx0" brushRef="#br0" timeOffset="88329.8099">2841 11826 0,'0'0'16,"-1"2"-16,1-2 16,1 2-1,-1-2-15,-1 1 0,1-1 0,0 4 16,0-4-16,-2 4 16,2-4-16,0 2 15,0-2-15,-1 4 0,1-4 16,-4 4-16,4-4 15,-7 1-15,7-1 16,-8 4-16,8-4 16,-12 3-16,12-3 0,-9 3 15,9-3-15,-7 3 16,7-3-16,-3 2 0,3-2 16,-3 0-16,3 0 15,0 0-15,0 0 16,0 0-16,0 0 15,0-1-15,0 1 16,2-3-16,-2 3 0,2-6 16,-2 6-16,0-3 15,0 3-15,3-6 16,-3 6-16,0-5 0,0 5 16,2-8-16,-2 8 15</inkml:trace>
  <inkml:trace contextRef="#ctx0" brushRef="#br0" timeOffset="90266.8088">3119 11955 0,'0'0'0,"-4"-1"16,4 1-16,-2 1 16,2-1-16,-4-2 15,4 2-15,-2-2 0,2 2 16,-2 0-16,2 0 16,0-5-16,0 5 15,-3-7-15,3 7 16,-3-10-16,3 10 0,-3-13 15,-3-2-15,6 15 16,-8-18-16,-2 2 16,-4 0-16,-1 0 0,15 16 15,-18-16-15,-6 3 16,24 13-16,-26-10 16,0 2-16,26 8 15,-32-7-15,0 5 0,32 2 16,-35 2-16,1 6 15,-7 3-15,5 3 16,6 4-16,1-1 16,7 1-16,22-18 15,-17 19-15,4 0 0,0 5 16,4 0-16,9-24 16,-6 23-16,5 1 15,1-24-15,3 26 16,4-1-16,4 0 0,4-4 15,-15-21-15,16 18 16,4-3-16,3-1 16,-23-14-16,25 12 0,1-3 15,3-2-15,0-3 16,-29-4-16,27 4 0,0-8 16,-27 4-16,27-7 15,-1-1-15,-1-6 16,-25 14-16,21-14 15,0-2-15,0-4 16,-21 20-16,17-22 16,2-1-16,-1-4 0,-18 27 15,15-26-15,-5 2 16,-10 24-16,10-25 16,-10 25-16,3-21 0,-3 21 15,3-17-15,-3 17 16,-1-12-16,-8 7 15,9 5-15,-13 8 0,-1 7 16,-2 7-16,1 3 16,7 1-16,3-2 15,10 1-15,6-1 16,7 1-16,2 0 0,9 0 16,5-3-16,1-2 15,4-2-15,2-3 16,1-3-16,-1-2 15,4-9-15,-5-1 0,-3-4 16,-37 4-16</inkml:trace>
  <inkml:trace contextRef="#ctx0" brushRef="#br0" timeOffset="91391.6475">4008 11728 0,'0'0'0,"3"-3"15,1-7-15,-4 10 16,6-13-16,-2 0 15,-4 13-15,4-16 0,-4 16 16,6-19-16,1 1 16,-7 18-16,3-18 15,-3 18-15,6-21 0,-6 21 16,3-19-16,-3 19 16,1-17-16,-1 17 15,1-14-15,-1 14 16,0-8-16,3 11 0,-1 6 15,-2 8-15,-2 5 16,0 5-16,-3 0 16,-2 2-16,5 5 15,-2 3-15,3 1 16,0 3-16,3 0 0,4-2 16,-3 3-16,1-4 15,-1-2-15,-3-36 16,1 34-16,-2 0 15,1-34-15,-1 34 0,1-34 16,-3 22-16,0-14 16,3-8-16,0-3 0,-3-12 15,-4-13-15,2-5 16,0 1-16,-1-1 16,-2 2-16,0-1 15,0-1-15,-5 0 0,1-4 16,3 0-16,2 0 15,-1 1-15,5 2 16,3 2-16,8 3 16,2 5-16,6 2 15,4 3-15,8 7 0,3 4 16,3 7-16,2 8 16,0 7-16,-2 8 15,0 5-15,-2 6 0,-6 4 16,-3 2-16,-12-1 15,-8-2-15,-8-2 16,-2-5-16,-5-4 0,-4-4 16,-4-5-16,-3-5 15,-5-6-15,-2-2 16,-1-5-16,0-7 16,2-5-16,3-3 0,26 17 15,-19-19-15,19 19 16,-16-21-16,16 21 15,-7-19-15,7 5 16,9 7-16,9 7 0,6 10 16,2 5-1,7 7-15,5 4 0,8 3 16,0 4-16,5 0 16,-3 0-16,3 2 0,-7-6 15,2 2-15,0-5 16,-2-5-16,-2-6 15,-2-4-15,-4-7 0,-36-4 16</inkml:trace>
  <inkml:trace contextRef="#ctx0" brushRef="#br0" timeOffset="91938.2938">5053 11517 0,'0'0'0,"0"-5"16,0 5-16,0-4 16,0 6-16,6 9 15,-3 10-15,2 10 0,2 10 16,-4 3-16,-1 3 15,4 0-15,-1 1 16,-1-1-16,1-2 16,-5-4-16,0-41 15,-1 40-15,-4-7 0,5-33 16,-9 31-16,9-31 16,-10 25-16,10-25 15,-7 15-15,2-13 0,-2-13 16,7-13-16,4-5 15,1-4-15,3 2 16,4 3-16,3 5 0,8 5 16,3 8-16,4 7 15,4 6-15,7 12 16,-3 5-16,5 11 16,1 3-16,-3 1 0,-13-2 15,-6 0-15,-10-5 16,-7-3-16,-7-3 15,-9-5-15,11-17 16,-15 13-16,-6-6 16,-12-6-16,-13-3 0,2-2 15,-8-2-15,3-4 16,49 10-16</inkml:trace>
  <inkml:trace contextRef="#ctx0" brushRef="#br0" timeOffset="93141.2362">3093 12753 0,'0'0'0,"0"-1"16,0 1-16,2-4 0,-2 4 16,-2 9-16,5 4 15,-1 8-15,1 5 16,-2 8-16,1 5 15,-2 6-15,1 2 16,-1 1-16,2 3 0,-2-2 16,2 0-16,-3-5 15,4-3-15,-3-6 16,-3-2-16,3-33 0,-1 26 16,1-26-16,-1 19 15,1-19-15,-1 13 16,1-13-16,-1 7 15,-1-14-15,2-17 0,0-7 16,3-7-16,5 1 16,1-1-16,2 8 15,4 5-15,3 6 16,0 1-16,4 9 0,4 6 16,7 7-16,4 10 15,3 7-15,5 9 16,1 3-16,-8 6 15,-4 3-15,-8 1 0,-8-1 16,-10-3-16,-8-2 16,-7-2-16,-10-1 15,-8-6-15,-5-2 16,-10-8-16,-4-6 0,-3-6 16,-1-4-16,1-6 15,4-8-15,3-3 16,40 15-16,-34-22 15,10-3-15,17-4 0,16 5 16,6 3-16,17 4 16</inkml:trace>
  <inkml:trace contextRef="#ctx0" brushRef="#br0" timeOffset="93453.709">4294 12944 0,'1'9'0,"-2"17"15,3 10-15,0 12 16,-1 12-16,-4 3 0,1 1 16,0 2-16,1-2 15,-2-3-15,4-6 0,-1-6 16,0-49-16,3 44 16,-3-44-16,3 29 15</inkml:trace>
  <inkml:trace contextRef="#ctx0" brushRef="#br0" timeOffset="93891.0967">4279 12999 0,'9'-8'0,"5"2"16,8 7-16,5 7 15,3 11-15,1 6 16,-4 10-16,-7 3 16,-3 4-16,-10 1 0,-12-3 15,-9-7-15,-5-5 16,-10-10-16,-3-8 16,1-3-16,-3-12 15,-1 1-15,2-7 0,8-3 16,25 14-16,-24-16 15,24 16-15,-16-14 16,13-1-16,8 2 0,7 7 16,12 4-16,6 6 15,3 7-15,6 7 16,6 7-16,3 4 16,-1 3-16,5 5 0,-4-3 15,-4 1-15,0-1 16,1-5-16,-3-2 15,1-6-15,-4-10 16,-3-1-16</inkml:trace>
  <inkml:trace contextRef="#ctx0" brushRef="#br0" timeOffset="94375.3194">5384 13205 0,'-4'-5'0,"2"-10"15,-6-4-15,-8-3 16,-6 0-16,-2 3 0,-4 7 16,-1 4-16,0 4 15,0 11-15,0 4 16,29-11-16,-27 17 15,2 5-15,10 8 0,10 2 16,6-1-16,9-3 16,13 2-16,3-6 0,6-2 15,4-4-15,-1-5 16,0-5-16,-3-8 16,-4-8-16,-3-2 15,-25 10-15,23-15 16,-5-4-16,-18 19 0,12-20 15,-12 20-15,4-16 16,-4 16-16,2-15 16,-2 15-16,-3-7 15,-5 10-15,4 14 0,4 7 16,12 7-16,9 12 16,15 9-16,4 3 15,9 1-15,-4-1 16,4-2-16,-3-2 0,-3-5 15,3-8-15</inkml:trace>
  <inkml:trace contextRef="#ctx0" brushRef="#br0" timeOffset="95343.887">2902 14390 0,'0'0'16,"-1"-1"-16,1 1 0,-3-1 16,3 1-16,-2-6 15,2 6-15,0-6 16,0-4-16,0 10 0,6-15 16,0 0-16,-6 15 15,9-18-15,3-1 16,-12 19-16,20-19 15,1 0-15,5 5 0,1 2 16,0 6-16,-1 3 16,-1 6-16,1 1 15,-1 4-15,-2 2 16,5 4-16,-4 2 0,-1 3 16,-6 2-16,2 3 15,-12 3-15,-5 0 16,-6 1-16,-7 1 15,-9 0-15,-4 1 0,-9-2 16,-7 0-16,-5-4 16,-4-1-16,-2-2 15,3-6-15,1 0 0,6-1 16,41-14-16,-37 11 16,37-11-16,-31 11 15,31-11-15,-25 10 16,10-2-16,12-2 0,16 3 15,9 1-15,10-1 16,8 3-16,2-2 16,7 2-16,-3-3 15,-2-2-15,-1 2 0,-3-5 16,4-1-16,0-1 16,-2-4-16,-7-5 15,0-5-15</inkml:trace>
  <inkml:trace contextRef="#ctx0" brushRef="#br0" timeOffset="95578.2141">3727 14917 0,'-12'23'0,"-4"9"0,-3 9 16,-1-2-16,1 2 16,1-4-16,18-37 0,-20 32 15,20-32-15,-17 24 16,6-9-16,7-14 0,4-1 16,4-9-16</inkml:trace>
  <inkml:trace contextRef="#ctx0" brushRef="#br0" timeOffset="95999.9445">3958 14520 0,'0'0'0,"6"-4"0,7 0 16,12 1-16,1 6 0,8 4 15,-1 7-15,-3 4 16,-2 4-16,-12 5 16,-8 1-16,-7 6 15,-10 1-15,-9-3 0,-10-5 16,-2-1-16,-3-3 16,-2-2-16,35-21 15,-32 16-15,32-16 16,-29 12-16,29-12 0,-25 10 15,12-5-15,15 1 16,13 0-16,18 3 16,12 2-16,9 3 0,0 0 15,4-3-15,3 0 16,1-4-16,-6-6 16,-3-9-16,-8-7 15,-6-6-15,-7-5 0,-8-2 16,-8-1-16,5-3 15</inkml:trace>
  <inkml:trace contextRef="#ctx0" brushRef="#br0" timeOffset="96171.7753">4796 14654 0,'1'3'16,"7"8"-16,8 8 0,1 13 16,0 11-16,-2 9 15,-3 10-15,-8 10 16,-7 4-16,-13 3 15,-8-3-15,-19-9 16,-10-6-16,-13-11 0,-10-10 16,-12-9-16,-2-14 15,-5-10-15,1-12 16</inkml:trace>
  <inkml:trace contextRef="#ctx0" brushRef="#br0" timeOffset="96515.4936">2325 14222 0,'-23'29'0,"-4"10"0,4 11 15,1 10-15,7 2 16,14 7-16,11 0 16,9 1-16,13 2 15,5 2-15,11-4 0,7 4 16,4-5-16,-1-8 15,0-8-15,-2-8 16</inkml:trace>
  <inkml:trace contextRef="#ctx0" brushRef="#br0" timeOffset="100264.8197">2901 15616 0,'0'0'15,"0"3"-15,0-3 16,-3 2-16,3-2 0,-2-1 15,2 1-15,-1-3 16,1 3-16,0-4 16,0 4-16,0-5 0,0 5 15,0-6-15,6-2 16,4-3-16,7 2 16,2 0-16,3 3 15,0 4-15,1 3 0,3 7 16,0 3-16,1 3 15,-5 8-15,1 2 16,-10 3-16,-3 3 0,-7 5 16,-7-1-16,-8 5 15,-4-4-15,-9-2 16,-6-5-16,-2-3 16,-6-8-16,-1-2 0,-1-4 15,1-4-15,40-7 16,-34 6-16,34-6 15,-31 2-15,31-2 0,-24 2 16,11-2-16,13 0 16,-3 0-16,13 5 15,23 8-15,15 3 16,6 0-16,7 0 0,-2 0 16,-2-3-16,-7-3 15,-2-2-15,-5 1 16,-4-8-16,-39-1 15,36-4-15,-6-1 0,-30 5 16,25-13-16</inkml:trace>
  <inkml:trace contextRef="#ctx0" brushRef="#br0" timeOffset="101248.9628">3920 15676 0,'2'-8'0,"-2"8"0,2-10 15,-2 10-15,2-11 16,-2 11-16,2-10 16,-2 10-16,3-7 15,0 13-15,-1 14 0,-4 16 16,2 13-16,-8 7 16,-4 6-16,-2 0 15,-3 0-15,-1-5 16,1 1-16,1-8 0,5-3 15,11-47-15,-9 41 16,9-41-16,-6 32 0,3-18 16,8-17-1,3-11-15,2-13 0,-2-7 16,-1-7-16,0-1 16,2-7-16,-1-7 15,3 3-15,2 0 0,-13 53 16,14-44-16,-5 11 15,1 6-15,-10 27 16,9-24-16,3 5 0,9 4 16,4 8-16,1 9 15,4 10-15,-9 8 16,2 8-16,-9 6 16,-6 1-16,-6 0 0,-15-4 15,-5-7-15,-12-7 16,-7-5-16,-2-10 15,-1-4-15,40 2 0,-43-8 16,4-5-16,39 13 16,-32-16-16,32 16 15,-23-12-15,10 3 16,16 10-16,19 10 0,11 10 16,11 10-16,5 8 15,7 8-15,-4 0 16,2 2-16,-5-2 15,-2-5-15,-2-9 0,-2-7 16</inkml:trace>
  <inkml:trace contextRef="#ctx0" brushRef="#br0" timeOffset="101702.022">4725 15898 0,'20'0'0,"8"0"0,10 8 15,3 8-15,-5 9 16,-4 9-16,-6 2 15,-11-4-15,-9 1 16,-14 0-16,-3-7 0,-15-1 16,-6-1-16,-3-7 15,-1-6-15,36-11 16,-34 5-16,34-5 16,-27 5-16,27-5 0,-21 2 15,21-2-15,-10 3 16,15 2-16,24 7 15,13 5-15,9 0 0,7 0 16,-2 0-16,0-1 16,-3 1-16,-4-2 15,-8-1-15,-41-14 16,37 13-16,-37-13 0,31 15 16,-10-3-16</inkml:trace>
  <inkml:trace contextRef="#ctx0" brushRef="#br0" timeOffset="102280.0751">2875 16644 0,'6'0'15,"14"-6"-15,8 4 16,18 2-16,4 11 16,-1 5-16,6 8 15,-8 7-15,-14-1 0,-33-30 16,20 29-16,-8 2 15,-28 1-15,-12-7 0,-9-4 16,-9-8-16,1-6 16,-1-4-16,8-4 15,38 1-15,-32-6 16,32 6-16,-21-4 0,21 4 16,-15-4-16,14 4 15,20 10-15,16 5 16,13 3-16,17 4 15,6 0-15,5 2 16,6-3-16,-2-4 0,-3-6 16,-4-8-16</inkml:trace>
  <inkml:trace contextRef="#ctx0" brushRef="#br0" timeOffset="102904.9284">4017 16673 0,'0'0'0,"0"7"16,-6 14-16,1 7 16,-3 9-16,-3 9 15,4-2-15,-2 1 0,2-2 16,0-1-16,1-6 15,6-36-15,-8 30 16,8-30-16,-6 25 16,0-11-16,-2-14 15,3-15-15,-1-10 0,3-6 16,3-5-16,3-4 16,10-3-16,-4 0 0,0-1 15,10 1-15,0 3 16,0 8-16,1 6 15,5 6-15,-1 7 16,4 4-16,2 9 0,-2 6 16,0 5-16,-4 4 15,-7 6-15,-4 0 16,-3 3-16,-10-24 16,4 22-16,-8-1 0,4-21 15,-13 18-15,-8-6 16,-9-6-16,-1-10 15,1-7-15,1-3 16,2-5-16,27 19 0,-19-19 16,19 19-16,-19-17 15,19 17-15,-14-13 16,14 13-16,-8-7 0,8 10 16,11 21-16,11 15 15,8 11-15,4 5 16,0 4-16,4-2 15,-3-4-15,0-5 0,3-6 16,-5-8-16,-33-34 16</inkml:trace>
  <inkml:trace contextRef="#ctx0" brushRef="#br0" timeOffset="103279.7965">4743 16898 0,'17'-1'0,"3"2"0,5 3 16,-2 7-16,3 7 16,-8 5-16,-8 2 15,-10 1-15,-8-2 0,-9 3 16,-7-6-16,-6-2 15,0-4-15,30-15 16,-31 12-16,31-12 0,-30 8 16,30-8-16,-22 5 15,22-5-15,-16 4 16,9-2-16,13 2 16,14-2-16,12 8 15,13 3-15,7 7 0,6 2 16,3 1-16,1 4 15,2 3-15,-2 3 16,-3 0-16,-1 0 0,-6-1 16,-5-5-16</inkml:trace>
  <inkml:trace contextRef="#ctx0" brushRef="#br0" timeOffset="106919.8285">2516 15099 0,'0'0'16,"0"0"-16,2 2 15,-4 6-15,1 6 16,1 13-16,-8 10 0,-1 10 16,0 17-16,-6 9 15,-6 13-15,2 13 16,0 11-16,0 8 0,3 7 16,0 3-16,2 1 15,3-2-15,3-3 16,1-3-16,1-11 0,2-11 15,2-13-15,2-86 16,4 71-16,2-25 16,3-35-16,0-31 0,4-23 15</inkml:trace>
  <inkml:trace contextRef="#ctx0" brushRef="#br0" timeOffset="108029.0938">2593 15137 0,'6'-11'15,"4"0"-15,9 1 0,4 5 16,9 5-16,5 7 15,7 5-15,8 3 0,4 2 16,11 3-16,3 2 16,5 0-16,4 4 15,1 1-15,3-2 16,0 0-16,1-2 16,3-2-16,2 3 0,8-3 15,-3 2-15,4-1 16,1-4-16,0 0 15,-7-5-15,3-1 16,-1-2-16,-8 0 16,-2-5-16,-5-5 0,-4 0 15,-5-4-15,-2 0 16,-2 1-16,-4 1 16,-8-2-16,0 3 0,-3 1 15,-3 2-15,-1 5 16,-1 4-16,-10 3 0,5 6 15,-12 1-15,1 11 16,0 4-16,0 5 16,-9 6-16,6 7 15,-3 4-15,-7 8 16,1 6-16,0 4 0,-3 3 16,-2-1-16,-1 4 15,0 0-15,0 0 16,-2 0-16,1 0 0,3 2 15,-2 0-15,3 2 16,-2-4-16,-3 0 16,1-4-16,1-9 15,-3-6-15,-2-8 0,1-9 16,-7-3-16,-1-8 16,0-35-16,-2 29 15,-4-2-15,-7 2 0,-4-10 16,-3 0-16,-1-5 15,-7-3-15,-6-5 16,-3 0-16,-7 1 16,-6-1-16,-4-1 0,-10 0 15,-4-1-15,-5 4 16,-5-2-16,-6-3 16,-8-3-16,-3-5 15,-10-3-15,-1-3 16,-8-3-16,-4-4 0,-2-1 15,-3-4-15,-4 2 16,1-3-16,-3 3 16,1 1-16,3 2 0,7 2 15,4-1-15,6 2 16,8 1-16,7-2 16,3 2-16,9 5 15,9-1-15,4 3 0,8 3 16,8 1-16,7 1 15,4 3-15,41-1 16,-35-1-16,35 1 0,-32 1 16,32-1-16,-28 2 15,28-2-15,-21 2 16,21-2-16,-13 2 16,13-2-16,-10 3 0,10-3 15,-5 3-15,5-3 16,-3 3-16,3-3 15,-3 7-15,3-7 16,-4 10-16,4-10 0,2 7 16</inkml:trace>
  <inkml:trace contextRef="#ctx0" brushRef="#br0" timeOffset="118512.2009">11074 17959 0,'-17'1'0,"-6"1"0,-10 5 16,-12 0-16,-11 3 16,-9 1-16,-8 0 0,-11 1 15,-8 3-15,-6-2 16,-1 2-16,-4-6 15,2-1-15,2-6 0,4-10 16,10-7-16,16-6 16</inkml:trace>
  <inkml:trace contextRef="#ctx0" brushRef="#br0" timeOffset="118715.2784">10024 17533 0,'16'1'0,"12"13"16,9 20-16,3 19 0,-3 25 15,2 22-15,-2 9 16,-6 1-16,-5-3 16,-5-1-16,-9-3 15,-3-2-15</inkml:trace>
  <inkml:trace contextRef="#ctx0" brushRef="#br0" timeOffset="127307.9417">4629 4216 0,'2'-4'0,"-2"4"0,2-5 16,-2 5-16,3-4 15,-3 4-15,1-5 0,-4 4 16,-9 3-16,-5 4 16,17-6-16,-29 6 15,-3 3-15,-9 3 16,-2-3-16,-1 1 0,2 1 15,2-2-15,-2 0 16,-2-3-16,1 1 16,-2 3-16,1-2 15,2 1-15,-4-2 0,1 1 16,-1-2-16,2 2 16,-6 2-16,3-3 15,-3 0-15,0 2 0,2 0 16,1 0-16,3 1 15,-2-2-15,3 1 16,1 2-16,0-4 16,2 1-16,2 2 0,-3-2 15,5-1-15,4 3 16,-4 0-16,-1 0 16,5-1-16,-2 1 15,1 0-15,3 0 0,-2 0 16,-1-1-16,4 1 15,0 1-15,-1-1 16,30-10-16,-26 9 16,2-1-16,24-8 0,-24 11 15,4-5-15,20-6 16,-22 4-16,22-4 16,-17 2-16,17-2 0,-13 0 15,5-3-15,3-7 16,9-5-16,3-4 15,5-3-15,4-1 16,2 2-16,-18 21 16,18-22-16,-18 22 0,16-19 15,-16 19-15,12-13 16,-12 13-16,7-9 16,-7 9-16,3-3 0,-9 11 15,-6 5-15,-1 6 16,13-19-16,-6 23 15,8 4-15,8 3 16,13-6-16,6-2 0,4-1 16,4-3-16,5-1 15,4-1-15,1-3 0,-1-1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72.98804" units="1/cm"/>
          <inkml:channelProperty channel="Y" name="resolution" value="650.78448" units="1/cm"/>
          <inkml:channelProperty channel="T" name="resolution" value="1" units="1/dev"/>
        </inkml:channelProperties>
      </inkml:inkSource>
      <inkml:timestamp xml:id="ts0" timeString="2022-12-10T02:46:14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 2999 0,'0'0'0,"-1"-3"15,-5-2-15,6 5 0,-13-7 16,-4-3-16,1-1 16,16 11-16,-22-8 15,2 4-15,-9 2 16,4 1-16,-1 4 0,3 8 16,-8 4-16,7 7 15,-6 4-15,1 1 16,0 6-16,0 3 15,0-1-15,4 2 0,4 4 16,2-4-16,6 2 16,3-1-16,3-2 15,5-2-15,8-4 0,-2 1 16,6-4-16,3-6 16,3-2-16,-1-5 15,6-6-15,2 0 16,4-10-16,0 0 0,3-6 15,2-3-15,-1-6 16,0-1-16,-3-5 16,-3-2-16,-2-2 15,-5 1-15,1-3 0,-4 1 16,-1 0-16,-5-8 16,1 3-16,-4-2 15,0 2-15,1-2 0,-4 3 16,-2 4-16,-1 28 15,0-26-15,0 26 16,2-21-16,-2 21 16,2-19-16,-2 19 0,0-14 15,0 11-15,0 12 16,-2 7-16,2 12 16,-5 2-16,1 4 15,0-1-15,3 2 0,1-1 16,5 0-16,1-3 15,1 0-15,7-3 16,5-3-16,1-3 16,3-6-16,4 0 0,1-6 15,3-4-15,3-2 16,6-8-16,3-6 16,6-10-16,-1 1 0</inkml:trace>
  <inkml:trace contextRef="#ctx0" brushRef="#br0" timeOffset="531.0824">3137 2781 0,'-2'4'16,"4"9"-16,-2 8 15,0 8-15,0 8 16,-3 8-16,-3 3 16,4 11-16,-1-3 0,1 8 15,2 0-15,2-3 16,4 2-16,-2 1 0,0-3 16,-4-6-16,-4-2 15,4-53-15,-7 43 16,-5-12-16</inkml:trace>
  <inkml:trace contextRef="#ctx0" brushRef="#br0" timeOffset="1093.4577">3069 2813 0,'11'-24'0,"7"-7"0,3-2 15,2 2-15,4 2 16,1 6-16,0 4 16,4 6-16,-1 4 0,2 10 15,0 10-15,-1 3 16,-3 8-16,-3 4 15,-2 6-15,-8 4 16,-2 3-16,-8-1 16,-7 4-16,-12-1 15,-6-3-15,-8-2 0,-8-3 16,-6-1-16,-3-5 16,0-3-16,-1-7 0,-1-5 15,1-6-15,3-6 16,5-6-16,37 6 15,-30-9-15,30 9 16,-20-13-16,6-2 0,14 15 16,-3-17-16,10 3 15,10 5-15,8 6 16,3 6-16,6 6 0,1 7 16,4 7-16,1 0 15,1 6-15,1 4 16,3-1-16,-6 3 15,3 1-15,0-5 0,-2 0 16,3-4-16,-2-5 16,-2-8-16,3-2 15,-1-9-15</inkml:trace>
  <inkml:trace contextRef="#ctx0" brushRef="#br0" timeOffset="1749.758">4384 2527 0,'4'15'0,"-2"8"0,2 9 16,2 10-16,-2 4 15,6 7-15,-3-2 0,-1 6 16,4-1-16,-1 3 16,2-2-16,-4-2 15,-2 0-15,-2-8 16,-3-5-16,1-8 0,-1-34 16,-3 30-16,3-30 15,-2 19-15,2-19 16,-5 17-16,1-14 15,-1-13-15,-4-12 16,5-9-16,0-10 0,4-4 16,0 1-16,10 1 15,2 4-15,9 6 16,4 9-16,5 5 0,4 6 16,3 10-16,4 5 15,3 8-15,-4 9 16,-4 3-16,-7 3 0,-6 6 15,-11-4-15,-9 3 16,-6-1-16,-13 3 16,-11-4-16,-10-1 15,-12-1-15,-6-2 0,-5-3 16,-5-2-16,0 1 16</inkml:trace>
  <inkml:trace contextRef="#ctx0" brushRef="#br0" timeOffset="10170.508">2557 4552 0,'3'-3'15,"-3"3"-15,4-10 16,-4-4-16,0 14 0,-4-18 16,-4-3-16,8 21 15,-11-23-15,-6 4 16,-10 2-16,0 5 0,-1 7 16,28 5-16,-27 3 15,-1 3-15,-2 10 16,0 7-16,4 3 15,-2 3-15,4 0 0,5 2 16,3 5-16,0 0 16,7 4-16,-2-6 15,8 4-15,3-4 0,4-1 16,4-4-16,10 0 16,1-6-16,3-4 15,1-4-15,3-6 16,-3-4-16,0-7 0,-23 2 15,28-4-15,1-11 16,2-10-16,1-5 16,-1-4-16,-4-3 0,-8 1 15,-1 1-15,-4 3 16,-14 32-16,6-30 16,-2 0-16,-4 30 15,1-26-15,-1 26 0,-4-21 16,4 21-16,-5-15 15,1 7-15,-3 11 16,2 10-16,3 9 0,-2 2 16,4-24-16,0 29 15,3 0-15,4 8 16,1-3-16,3-2 16,3-4-16,-1-2 0,-13-26 15,21 24-15,0-1 16,14-5-16,4-7 15,-2-10-15</inkml:trace>
  <inkml:trace contextRef="#ctx0" brushRef="#br0" timeOffset="10404.9104">3204 4384 0,'25'-3'0,"9"3"0,15-6 15,3 1-15,3 2 0,-2 3 16,-53 0-16</inkml:trace>
  <inkml:trace contextRef="#ctx0" brushRef="#br0" timeOffset="10607.9077">3203 4674 0,'0'0'0,"9"0"16,13 0-16,12-4 0,16-1 16,6 0-16,5-2 15,1-4-15,-1-5 16,-8 2-16,-5-1 16</inkml:trace>
  <inkml:trace contextRef="#ctx0" brushRef="#br0" timeOffset="11185.9481">3980 3927 0,'0'0'0,"0"0"0,-3 3 16,2 4-16,2 9 16,2 4-16,-2 8 15,-1 8-15,0 2 16,5 5-16,-4 3 0,2 1 15,1 2-15,-2-3 16,-2-3-16,1-3 16,0-6-16,-1-34 0,-1 30 15,1-30-15,-1 28 16,1-28-16,0 21 16,0-21-16,0 12 15,1-10-15,4-16 0,0-10 16,3-7-16,2-2 15,3-2-15,1 7 16,6 4-16,-1 4 16,4 5-16,4 7 0,7 8 15,2 4-15,2 10 16,1 8-16,-7 2 16,-5 2-16,-8 3 0,-8-3 15,-11 0-15,-9 2 16,-9-2-16,-12-2 15,-9 3-15,-12-5 16,-11 1-16,-7 0 0,-10-2 16</inkml:trace>
  <inkml:trace contextRef="#ctx0" brushRef="#br0" timeOffset="21965.7472">2347 5597 0,'0'0'15,"0"0"-15,-8 1 16,-3 7-16,-3 6 16,-5 2-16,2 7 0,-3 6 15,-2 5-15,-1 9 16,-1 3-16,3 7 16,-4-1-16,6-1 0,6-2 15,6-1-15,2-4 16,10-3-16,4 1 15,4-7-15,5 2 16,6-9-16,1 1 16,9-12-16,5-4 15,1-11-15</inkml:trace>
  <inkml:trace contextRef="#ctx0" brushRef="#br0" timeOffset="22309.4154">2818 5599 0,'1'18'0,"3"8"0,-1 8 16,4 6-16,1 0 16,-4-2-16,3 3 15,-4-4-15,0 1 0,-5 0 16,2-38-16,2 33 15,-2-33-15</inkml:trace>
  <inkml:trace contextRef="#ctx0" brushRef="#br0" timeOffset="22528.1876">3183 5882 0,'3'18'0,"0"8"15,-2 5-15,-2 5 16,-2-2-16,1-2 16,-6-3-16,8-29 0,-6 28 15,6-28-15,-4 26 16</inkml:trace>
  <inkml:trace contextRef="#ctx0" brushRef="#br0" timeOffset="22809.3323">3409 5479 0,'0'0'0,"0"0"16,1 5-1,1 7-15,-2 16 0,4 2 16,-3 6-16,1 2 16,-2 7-16,3-4 15,-2 0-15,-1-2 0,0-1 16,0-38-16,0 30 15,-1-5-15</inkml:trace>
  <inkml:trace contextRef="#ctx0" brushRef="#br0" timeOffset="23090.5797">3758 5300 0,'18'14'15,"4"7"-15,7 10 16,1 8-16,-4 9 0,-6 2 16,-8 3-16,-5 3 15,-14-3-15,-5 0 16,-8-3-16,-15-4 0,-2-4 15,-8 1-15,-4-2 16,0-5-16,49-36 16</inkml:trace>
  <inkml:trace contextRef="#ctx0" brushRef="#br0" timeOffset="23559.1253">4482 5141 0,'-19'16'0,"-2"10"0,-5 8 16,-2 7-16,7 3 16,4-1-1,3 2-15,5-4 0,8-1 16,7 0-16,5-6 0,2 2 16,2-5-16,4-4 15,5-3-15,-1-7 16,4-8-16,1-8 0,-3-12 15</inkml:trace>
  <inkml:trace contextRef="#ctx0" brushRef="#br0" timeOffset="23902.7942">4665 5210 0,'5'-1'0,"7"0"0,-12 1 16,17-1-16,2 4 15,4 12-15,-1 2 16,-7 6-16,-3 3 16,-12 0-16,-4-1 0,-5 2 15,-5-2-15,-8-2 16,4-1-16,-5-5 15,3 1-15,20-18 0,-18 14 16,18-14-16,-12 12 16,3-5-16,9-7 15,1 5-15,8-1 16,22-4-16,7-2 0,9-2 16,5-4-16,4-6 15,-5-5-15</inkml:trace>
  <inkml:trace contextRef="#ctx0" brushRef="#br0" timeOffset="24059.0084">5192 5439 0,'-3'17'0,"-3"6"0,-7 7 16,-4 5-16,0 0 15,-6 0-15,-1-1 16,5-5-16,19-29 0,-16 26 15</inkml:trace>
  <inkml:trace contextRef="#ctx0" brushRef="#br0" timeOffset="24433.9665">5246 5041 0,'8'1'16,"7"1"-16,-15-2 16,23 9-16,-1 7 0,-22-16 15,20 22-15,-12 5 16,-14 1-16,-8-1 15,-3 1-15,-4-7 16,21-21-16,-19 19 0,19-19 16,-14 16-16,14-16 15,-11 16-15,9-2 16,9 0-16,10-4 16,8-1-16,6-2 0,1-2 15,0-2-15,0-10 16,-1 0-16,-2-7 15,-3-6-15,0-6 0</inkml:trace>
  <inkml:trace contextRef="#ctx0" brushRef="#br0" timeOffset="24605.8406">5744 5025 0,'19'43'0,"-1"12"16,-9 7-16,-7 10 16,-15 5-16,-17 3 15,-25 3-15,-17-2 0</inkml:trace>
  <inkml:trace contextRef="#ctx0" brushRef="#br0" timeOffset="27527.2456">777 3626 0,'1'8'0,"4"9"16,6 9-16,0 13 16,5 7-16,1 2 15,-2 9-15,-2 1 16,1 1-16,-3-5 0,-4 1 16,3-7-16,-10-6 15,0-42-15</inkml:trace>
  <inkml:trace contextRef="#ctx0" brushRef="#br0" timeOffset="27902.1531">578 3323 0,'10'6'0,"21"4"0,8 6 15,8 3-15,7 0 16,1 0-16,-4-1 0,2-3 16,-10 0-16,-4 2 15,-5-1-15,-4 3 16,-12 1-16,-1 4 15,-7 9-15,0 4 16,-9 10-16,-2 10 0,-7 12 16,-4 5-16,-2 5 15,-5 7-15,-3 4 16,-3 2-16,-2 5 0,-4 4 16,-2 3-16,-1 6 15,0 8-15,-3-1 16</inkml:trace>
  <inkml:trace contextRef="#ctx0" brushRef="#br0" timeOffset="45571.3918">2095 7301 0,'18'26'0,"5"13"16,-1 11-16,2 11 16,-9-2-16,-5 2 0,-4-5 15,-9 2-15,-9 0 16,-8-5-16,-9 3 15,-10-2-15,-5-1 16,-6-3-16,-8-3 0,-1-7 16</inkml:trace>
  <inkml:trace contextRef="#ctx0" brushRef="#br0" timeOffset="46243.1105">1796 7429 0,'0'0'0,"-3"-4"15,6-6-15,6-1 0,4 1 16,11 5-16,1 1 16,4 11-16,-2 4 15,-5 10-15,-9 4 16,-13 6-16,-9-1 0,-8 0 16,-6-1-16,-5-2 15,28-27-15,-25 25 16,5-6-16,20-19 0,-15 22 15,9-5-15,9 0 16,15-3-16,7-4 16,13-3-16,10-8 15,5-3-15,6-5 0,-1-5 16</inkml:trace>
  <inkml:trace contextRef="#ctx0" brushRef="#br0" timeOffset="47274.2295">3309 7273 0,'0'0'0,"3"-5"15,-3 5-15,1-11 16,-2-7-16,-8-3 16,9 21-16,-14-23 0,-8 1 15,-7 7-15,-5 6 16,0 5-16,-1 7 0,-1 5 16,6 4-16,-5 6 15,3 6-15,2 4 16,1-1-16,2 4 15,6 2-15,8-2 0,6 2 16,1-1-16,9-2 16,6-1-16,0 0 15,8-6-15,8 0 16,-3-4-16,7-5 0,3-5 16,0-8-16,-2-2 15,4-2-15,-4-10 16,-1 0-16,1-9 0,-1-3 15,0-3-15,-4-1 16,-2-1-16,-6-2 16,-2 1-16,-3 1 15,-12 30-15,7-31 0,-5 0 16,-2 31-16,0-25 16,0 25-16,-7-22 15,7 22-15,-8-14 16,-1 11-16,-4 13 15,3 8-15,-7 6 0,6 4 16,7 4-16,1-1 16,6-1-16,3 2 0,4-2 15,8-2-15,-3 0 16,7-2-16,2-3 16,7-4-16,4-3 15,5-7-15,5-5 0,1-8 16</inkml:trace>
  <inkml:trace contextRef="#ctx0" brushRef="#br0" timeOffset="47696.0742">4228 7006 0,'0'0'0,"0"-6"0,0 6 16,-1-10-16,1 10 15,0-9-15,-1 3 0,-1 10 16,-3 10-16,0 8 16,-2 5-16,0 7 15,4 5-15,-5 5 16,-2 1-16,6 0 0,0 1 16,2-1-16,5-3 15,3 2-15,-3-3 16,0-5-16,-3-36 0,1 36 15,-1-36-15,-1 34 16,1-34-16</inkml:trace>
  <inkml:trace contextRef="#ctx0" brushRef="#br0" timeOffset="48242.8701">4150 7003 0,'7'-16'15,"4"-3"-15,0-4 16,7-2-16,-1 4 16,3 4-16,8 2 15,-2 5-15,6 3 0,-3 7 16,4 4-16,-1 5 15,-3 6-15,-4 5 16,-1 6-16,-5 4 0,-19-30 16,9 34-16,-1 2 15,-10 0-15,-8 0 16,-9-5-16,-3-6 0,-5-5 16,-5 0-16,-6-8 15,0-2-15,-1-4 16,0-4-16,6-4 15,3-3-15,30 5 16,-28-12-16,28 12 16,-22-13-16,22 13 0,-13-12 15,13 12-15,-6-15 16,11 4-16,16 5 0,3 7 16,5 6-16,7 2 15,-3 10-15,3 1 16,3 4-16,-1 1 15,-2 5-15,0-3 0,1 3 16,-2-2-16,0 0 16,1-4-16,-4-6 15,1-2-15,2-7 0,0-7 16,1-6-16,-2-1 16</inkml:trace>
  <inkml:trace contextRef="#ctx0" brushRef="#br0" timeOffset="48821.0021">5027 6609 0,'0'0'0,"1"3"0,0 7 15,3 10-15,3 8 16,-1 8-16,2 2 0,0 7 16,-1 1-16,-2 1 15,1-1-15,3-1 16,-4 0-16,-5-6 15,-1 0-15,-2-4 0,3-35 16,-9 29-16,9-29 16,-9 28-16,9-28 15,-13 20-15,13-20 16,-15 10-16,3-14 0,0-11 16,4-10-16,11-5 15,6-5-15,7 2 16,8 4-16,2 4 15,-26 25-15,30-16 16,4 5-16,11 9 0,-6 5 16,8 11-16,-8 3 15,-6 1-15,-11 2 0,-5 0 16,-11 0 0,-4 2-16,-8-3 0,-3 3 15,-11-4-15,-9-1 16,-11-2-16,-6-1 0,-10-1 15,-9 1-15,-6 0 16,-9 1-16</inkml:trace>
  <inkml:trace contextRef="#ctx0" brushRef="#br0" timeOffset="53398.3769">3017 8403 0,'0'0'0,"-2"-2"0,2 2 15,0-5-15,0 5 16,-2-4-16,3 5 0,0 8 15,-2 7-15,4 11 16,3 0-16,-11 4 16,6 1-16,5 1 0,-6 0 15,4 6-15,2-1 16,-1 0-16,-1-1 16,2-1-16,-3-3 15,3-1-15,-4-5 0,-2-27 16,3 25-16,-3-25 15,2 18-15,-2-18 16,1 13-16,-1-13 16,-1 10-16,-2-11 0,3 1 15,-7-11-15,1-9 16,0-10-16,5-1 16,1-3-16,9 3 15,9 6-15,5 3 16,3 4-16,6 0 0,4 5 15,1 5-15,6 3 16,-3 7-16,2 4 16,-5 6-16,-6 5 0,-4 2 15,-6 1-15,-9 4 16,-9 0-16,-5-4 16,-7 3-16,-11-1 15,-3-5-15,-9 0 0,-3-3 16,-3-2-16,1 1 15,0-3-15,-1 0 16,-1-3-16,6 0 16,-1-5-16,34-2 0,-34 1 15,34-1-15,-23-5 16,10-3-16,15-2 16,22-2-16,9 3 0,6-1 15,11 4-15</inkml:trace>
  <inkml:trace contextRef="#ctx0" brushRef="#br0" timeOffset="53773.2901">4140 8409 0,'0'0'0,"0"6"15,1 7-15,-3 5 16,0 7-16,-1 7 0,-2 3 15,5 3-15,-2 4 16,2 4-16,0 1 16,0 0-16,3 0 0,-2-1 15,-1-7-15,3 2 16,-6-5-16,1-1 16,2-35-16,-10 28 0</inkml:trace>
  <inkml:trace contextRef="#ctx0" brushRef="#br0" timeOffset="54226.2584">4133 8385 0,'18'-6'0,"5"2"0,3 0 16,7 5-16,0 5 16,3 5-16,-1 6 15,-7 2-15,-28-19 16,29 24-16,-8 6 0,-11 4 16,-7-4-16,-9-2 15,-13-6-15,-2-2 16,-8-6-16,-6-5 15,0 0-15,-1-7 0,3-1 16,0-4-16,4-3 16,29 6-16,-30-8 15,30 8-15,-25-8 0,25 8 16,-16-9-16,10 3 16,11 5-16,8 5 15,16 8-15,2 4 16,9 6-16,2 0 0,4 6 15,1 1-15,-5-2 16,0 0-16,-6 2 16,-2-2-16,-7-3 0,-27-24 15,26 23-15,-5-6 16</inkml:trace>
  <inkml:trace contextRef="#ctx0" brushRef="#br0" timeOffset="54601.1711">4207 8032 0,'0'0'0,"0"0"0,2 9 16,2 11-16,6 10 15,-9 10-15,5 9 16,2 8-16,1 5 0,5 6 16,0 3-16,2 5 15,-4-1-15,1 6 16,-3-4-16,1 0 15,3 0-15,-2-2 0,-5-6 16,1 1-16,-8-7 16,-1-7-16,-5-5 15,6-51-15,-5 42 16</inkml:trace>
  <inkml:trace contextRef="#ctx0" brushRef="#br0" timeOffset="55335.4004">5265 8292 0,'-5'-5'15,"-15"-3"-15,-4 3 0,-7-1 16,-4 5-16,-2 2 16,2 6-16,1 6 15,4 1-15,1 6 16,5 6-16,3 0 0,5 3 16,2 4-16,3-2 15,9-2-15,4 3 16,7-3-16,3-5 15,7-1-15,0-3 16,12-5-16,0 1 0,3-6 16,0-3-16,-1-5 15,-1-6-15,-7-6 16,4-5-16,-2-5 0,-1-5 16,-6-3-16,-4-2 15,-3-2-15,-2-2 16,-3 4-16,-2 2 0,-6 28 15,0-26-15,0 26 16,-2-18-16,2 18 16,-3-13-16,0 5 15,3 8-15,-6 2 0,1 13 16,0 11-16,3 7 16,2 3-16,10 3 15,6 1-15,3 1 16,8 3-16,9 0 0,3-1 15,5-2-15,1 0 16,5 0-16,0-6 16,-50-35-16</inkml:trace>
  <inkml:trace contextRef="#ctx0" brushRef="#br0" timeOffset="62865.9441">2372 4562 0,'0'0'16,"0"-1"-16,0 1 15,-6-3-15,6 3 16,-6-2-16,6 2 16,-9-6-16,9 6 0,-8-3 15,8 3-15,-6-2 16,6 2-16,-6 1 16</inkml:trace>
  <inkml:trace contextRef="#ctx0" brushRef="#br0" timeOffset="67818.4961">1732 1677 0,'0'0'0,"-4"-4"16,4 8-16,3 6 15,-3 8-15,8 12 16,1 9-16,-4 4 0,4 6 16,-1 4-16,-2 4 15,0 4-15,1-2 16,-2-2-16,-3-3 0,1-6 15,-6-5-15,4-7 16,-1-36-16,-1 30 16,1-30-16,0 20 0,0-20 15,-3 12-15,3-12 16,0-19-16,3-17 16,3-7-16,7-4 15,3 2-15,3 6 0,-19 39 16,23-32-16,-23 32 15,20-25-15,3 12 16,0 9-16,-4 12 0,1 10 16,-5 9-16,-4 1 15,-9 5-15,-6 1 16,-8-2-16,-14 4 16,-9 1-16,-3 0 15,-5-3-15,1-4 0,42-30 16,-41 25-16,7-8 15,11-15-15,15-13 16,22-16-16</inkml:trace>
  <inkml:trace contextRef="#ctx0" brushRef="#br0" timeOffset="68802.6883">2620 1642 0,'4'23'0,"-2"14"15,4 12-15,-8 11 16,4 5-16,-5 5 16,1 7-16,1 1 0,3-3 15,-2 0-15,4-7 16,0-6-16,-4-11 15,0-51-15,0 40 0,-4-23 16,-2-25-16,-3-14 16,4-18-16,-6-10 15,3-7-15,-8-9 0,3-4 16,-1-2-16,-1-2 16,6 4-16,8 7 15,8 5-15,5 8 0,11 10 16,8 8-16,3 10 15,-2 6-15,4 11 16,-3 8-16,2 8 16,-3 10-16,-8 12 15,-11 3-15,-9-1 0,-13 7 16,-11 0-16,-14-3 16,-12-6-16,-6-3 15,4-6-15,-4-7 0,52-17 16,-45 9-16,45-9 15,-31 5-15,13-4 16,17-7-16,19-1 0,17 2 16,14-1-16,7 4 15,7 5-15,-2 5 16,-5 1-16,-4 5 16,-7 1-16,-2-1 0,-5-5 15,4-3-15,2-12 16,-3-8-16,1-5 15,6-4-15,-3-7 16,6-5-16,8-6 0,5-6 16,2-1-16,-4 0 15,-4 3-15,-12 7 16,-10 6-16,-12 6 16,-24 26-16,9-26 0,-14 7 15,-11 5-15,-10 9 16,-11 8-16,1 8 15,-5 10-15,4 6 0,-3 8 16,5 5-16,5 1 16,9-2-16,8-6 15,13-33-15,-3 31 16,9-9-16,13-4 0,6-9 16,10-13-16,6-7 15,-2-6-15,-1-10 16,2-5-16,-6-4 0,-5-2 15,-11 3-15,-18 35 16,13-28-16,-13 28 16,8-22-16,-8 14 15,0 8-15,0 5 0,0 11 16,8 16-16,8 3 16,5 1-16,19-1 15,8 0-15,10-3 16,6 0-16,3-7 0,-2-2 15,-8-12-15</inkml:trace>
  <inkml:trace contextRef="#ctx0" brushRef="#br0" timeOffset="69349.3879">946 1931 0,'-5'-5'0,"5"5"15,-3-5-15,5 8 16,5 11 0,16 30-16,6 17 0,-3 15 15,4 15 1,-6 18-16,-4 13 0,-2 15 16,-1 9-16,-3 12 15,-1 9-15,-4-3 0,6-11 16,-1-14-16,6-17 15,1-18-15,0-8 16,3-9-16,1-9 16,-25-78-16,23 58 0,-8-27 15</inkml:trace>
  <inkml:trace contextRef="#ctx0" brushRef="#br0" timeOffset="70052.3846">1394 1459 0,'54'-28'0,"28"-14"15,21-4-15,29-3 16,12-4 0,13 4-16,15 4 0,11 1 15,1 1-15,4 4 16,-2 3-16,-2 2 0,-1 6 16,-5 2-16,-2 4 15,-6 6-15,-5 4 16,-7 6-16,-4 11 15,-11 6-15,-11 3 0,-15 9 16,-10 3-16,-17 4 16,-14 10-16,-9 12 15,-9 8-15,-9 13 0,-7 10 16,-6 8-16,-4 8 16,-3 5-16,1 7 15,1-2-15,-1 5 0,4 0 16,2-2-16,3-1 15,-5 0-15,-4-7 16,-2-4-16,-9-8 16,-10-4-16,-14-6 0,-6-5 15,-12-10-15,-4-7 16,-9-6-16,-5-4 16,-9-11-16,-5-2 15,-13-1-15,-7-3 0,-10 1 16,-12 0-16,-16 4 15,-10-1-15,-11 4 16,-12 0-16,-7 2 16,-5 0-16,-5 5 0,-11-5 15,1 2-15,-6-2 16,-6 2-16,1-2 16,-2-1-16,-9-2 0,1 3 15,-7 0-15,1 3 16,2 1-16,14-1 15,22-2-15</inkml:trace>
  <inkml:trace contextRef="#ctx0" brushRef="#br0" timeOffset="94549.6156">3187 9747 0,'0'0'0,"2"2"16,-1 6-16,4 9 15,-2 8-15,-1 8 16,2 5-16,-2 3 0,4 2 16,-3 0-16,-2 2 15,-2-2-15,-4-3 16,-2-1-16,-2-2 15,9-37-15,-5 34 0,0-10 16</inkml:trace>
  <inkml:trace contextRef="#ctx0" brushRef="#br0" timeOffset="94768.3416">3623 10189 0,'-3'17'0,"0"6"0,1 8 15,-3 0-15,-3 3 16,1-1-16,-2-2 16,9-31-16,-10 28 15,10-28-15,-8 25 0</inkml:trace>
  <inkml:trace contextRef="#ctx0" brushRef="#br0" timeOffset="95393.2112">3981 9899 0,'14'2'0,"2"6"15,5 6-15,1 3 0,-1 3 16,-8 2-16,-4 2 16,-10-1-16,-7 1 15,-6-1-15,-12 0 16,-4-4-16,-4-1 15,4-4-15,4 1 0,26-15 16,-26 13-16,26-13 16,-17 9-16,3-1 15,12 3-15,16-5 0,6-1 16,14 2-16,12 0 16,0-3-16,4-3 15,0 0-15,-2-3 16,-3-7-16,-4-2 0,-8-5 15,-5-2-15,-5-2 16,0-6-16,-3-4 16,-2 0-16,-2-2 0,2-5 15,-6 6-15,-12 31 16,16-32-16,2 4 16,-1 2-16,-17 26 15,19-19-15,4 8 16,9 11-16,0 13 15,0 14-15,-2 9 0,-4 10 16,-2 9-16,-12 2 16,-6 7-16,-6 5 0,-12-3 15,-15-2-15,-10-6 16,-13-3-16,-14-5 16,-13-9-16,-6-8 0,-4-8 15,-7-8-15</inkml:trace>
  <inkml:trace contextRef="#ctx0" brushRef="#br0" timeOffset="95643.1139">2581 9908 0,'-10'36'15,"0"18"-15,4 10 16,8 10-16,16 5 0,12 3 16,10 1-16,11 3 15,8-3-15</inkml:trace>
  <inkml:trace contextRef="#ctx0" brushRef="#br0" timeOffset="100033.5293">3335 11186 0,'0'-5'16,"0"5"-16,2-10 16,-2 10-16,6-13 0,0-4 15,-6 17-15,3-20 16,-3 20-16,2-20 16,-7 0-16,5 20 0,-13-18 15,-7 4-15,20 14 16,-28-8-16,-3 9 15,-5 9-15,5 6 16,-2 5-16,4 4 16,3 3-16,1 0 0,7 3 15,3 2-15,5-2 16,4 0-16,5-2 0,4-1 16,4-4-16,6-4 15,6-2-15,4-4 16,-1-6-16,6-4 15,-1-4-15,2-6 0,0-6 16,1-3-16,0-4 16,-3-3-16,-3 1 15,-5-2-15,-8 0 16,-11 23-16,12-20 0,-12 20 16,6-17-16,-6 17 15,4-15-15,-4 15 16,1-10-16,-1 8 0,-6 10 15,1 8-15,-3 6 16,1 4-16,2 5 16,2 1-16,1 5 15,8 2-15,5 0 0,2-3 16,6 0 0,6 0-16,-4-5 0,7-7 15,0-8-15,7-7 16</inkml:trace>
  <inkml:trace contextRef="#ctx0" brushRef="#br0" timeOffset="100361.4878">3865 11247 0,'0'0'0,"6"-2"0,8-3 16,9 0-16,12 0 16,9 4-16,8-3 0,3 4 15,6-2-15,0 5 16,-2-1-16,-2 0 15,-1 2-15,-7 1 16,-3-1-16,-46-4 0,41 7 16,-7 3-16,-34-10 15,26 11-15,-17-2 16,-17-3-16</inkml:trace>
  <inkml:trace contextRef="#ctx0" brushRef="#br0" timeOffset="100611.466">3883 11450 0,'0'0'0,"4"0"16,9 0-16,18 0 15,9 3-15,14 0 16,0-2-16,-2 3 15,2 1-15,-3-1 0,0-2 16,-7 0-16,-4 0 16,-7-4-16,-7-5 0,-9-7 15,-11-3-15,-11-7 16,-4-3-16,-8-1 16</inkml:trace>
  <inkml:trace contextRef="#ctx0" brushRef="#br0" timeOffset="100861.3716">4219 10942 0,'3'-8'0,"-3"8"0,2-5 16,-2 5-16,2-4 16,0 14-16,-1 16 0,2 10 15,-4 9-15,1 5 16,-5 1-16,-7 4 15,6 4-15,-3 1 16,-2 0-16,1 3 0,0 1 16,0-6-16,2-1 15,0-5-15,2-6 16,6-46-16,-2 37 0</inkml:trace>
  <inkml:trace contextRef="#ctx0" brushRef="#br0" timeOffset="101548.71">4939 10869 0,'0'0'0,"0"-3"15,0 3-15,0-3 16,0 7-16,0 11 16,2 4-16,-4 10 15,2 3-15,0 7 0,-3 0 16,3 2-16,-1 0 16,1 2-16,-5-3 15,1 2-15,-2-6 0,2-4 16,4-32-16,-8 32 15,8-32-15,-8 27 16,8-27-16,-9 22 16,9-22-16,-8 15 0,0-12 15,5-10-15,3-10 16,5-4-16,8-9 16,5 4-16,1 5 0,7 1 15,-1 7-15,5 6 16,-1 6-16,4 6 15,-2 6-15,3 5 16,-2 8-16,-5 1 16,-27-25-16,22 24 0,-10 3 15,-9 1-15,-9-3 16,-14-5-16,-4-4 0,-10-6 16,-5-6-16,-4-1 15,-7-1-15,-3-4 16,-8-2-16,-2 1 15,-1-3-15,13-1 0</inkml:trace>
  <inkml:trace contextRef="#ctx0" brushRef="#br0" timeOffset="108970.1402">3137 12134 0,'-3'-1'16,"1"-4"-16,2 5 16,5-7-16,-1-6 15,6-1-15,3 1 16,4 0-16,3 4 15,4 1-15,-24 8 0,30-5 16,1 5-16,7 1 16,-5 6-16,-7 5 0,-6 5 15,-20-17-15,15 18 16,-1 8-16,-8 9 16,-5 2-16,-5 1 15,-5-2-15,-7 1 0,-4-7 16,-1-3-16,-1-5 15,-2-1-15,24-21 16,-24 16-16,1-5 0,-1-2 16,24-9-16,-25 7 15,25-7-15,-17 3 16,17-3-16,-13 2 16,11-2-16,10 3 0,14 1 15,6 4-15,10-2 16,10 2-16,5 4 15,3-1-15,-3 0 16,-4 1-16,-2-5 0,-3-4 16,-2-3-16,-1-2 15,1-3-15,-42 5 16</inkml:trace>
  <inkml:trace contextRef="#ctx0" brushRef="#br0" timeOffset="109204.4399">4065 12398 0,'4'3'15,"2"6"-15,-1 4 0,0 8 16,0 8-16,-5 4 16,-2 2-16,-4 5 15,1 1-15,-2-2 16,-1-2-16,2 1 15,6-38-15,-7 33 0,7-33 16,-3 28-16,3-28 16,3 21-16</inkml:trace>
  <inkml:trace contextRef="#ctx0" brushRef="#br0" timeOffset="109501.2872">4362 12143 0,'0'0'0,"3"6"15,-2 4-15,2 8 0,2 9 16,-3 6-16,-1 2 15,-4 1-15,-1 0 0,-3 0 16,7-36-16,-4 33 16,4-33-16,-3 29 15,3-29-15,1 25 16,5-16-16,8-6 0,-3-13 16,1-7-16</inkml:trace>
  <inkml:trace contextRef="#ctx0" brushRef="#br0" timeOffset="109720.0239">4765 12142 0,'9'0'0,"15"6"0,4 11 16,1 8-16,0 14 15,-3 4-15,-12 8 16,-2 5-16,-9 4 15,-6 1-15,-10 1 0,-10-2 16,-10-4-16,-9-3 16,-9-8-16,-3-9 15,-7-11-15,-5-7 0</inkml:trace>
  <inkml:trace contextRef="#ctx0" brushRef="#br0" timeOffset="110126.1885">2444 12010 0,'-18'34'15,"3"11"-15,2 11 16,10 4-16,7-2 15,15-2-15,4 2 0,10-3 16,8-5-16,11 0 16,1-3-16,7-2 15,4 0-15,1-6 16,1 0-16,0-8 0,-8-8 16,-4-5-16</inkml:trace>
  <inkml:trace contextRef="#ctx0" brushRef="#br0" timeOffset="113313.0907">3257 13047 0,'3'-6'0,"-3"6"16,5-11-1,-5 11-15,8-11 0,-8 11 16,7-9-16,-1 12 16,3 14-16,-2 12 0,-2 9 15,0 8-15,-10 5 16,1-3-16,-3 3 16,1-1-16,-1-1 0,2-7 15,-2-3-15,-1-5 16,8-34-16,-6 27 15,6-27-15,-8 21 0,8-21 16,-8 13-16,3-9 16,-2-12-16,3-10 15,5-10-15,3-3 16,3-2-16,5 1 0,2 4 16,6 3-16,-1 5 15,10 10-15,3 5 16,3 11-16,4 10 15,1 6-15,-4 7 16,-3 5-16,-8 0 0,-2 2 16,-10-3-16,-6-1 15,-11-6-15,-7 0 16,-8-3-16,-5-5 16,-6-5-16,-9-5 0,1-7 15,-1-3-15,1-7 16,5-1-16,33 10 0,-27-15 15,13-4-15,23-1 16</inkml:trace>
  <inkml:trace contextRef="#ctx0" brushRef="#br0" timeOffset="113578.6045">4307 13380 0,'0'0'0,"2"-1"0,-1 3 16,-1 8-16,-3 10 16,2 11-16,-6 6 15,0 9-15,-6 5 0,-1 3 16,-1 3-16,1 2 15,0-1-15,0-3 16,14-55-16,-9 51 0,9-51 16</inkml:trace>
  <inkml:trace contextRef="#ctx0" brushRef="#br0" timeOffset="113969.1345">4277 13364 0,'21'7'16,"3"4"-16,1 10 0,-2 8 16,-2 6-16,-7 3 15,-4 0-15,-10-2 16,-11-1-16,-5-7 15,-5-4-15,-3-7 0,-3-3 16,27-14-16,-27 5 16,0-2-16,27-3 15,-26-2-15,26 2 0,-20-5 16,9-1-16,12 3 16,10 3-16,12 6 15,11 7-15,6 8 16,2 3-16,0 7 0,3-1 15,-6 0-15,-4 1 16,-3-6-16,-32-25 16,30 21-16,-6-7 15,-7-15-15,-7-14 0,-10-10 16</inkml:trace>
  <inkml:trace contextRef="#ctx0" brushRef="#br0" timeOffset="114250.3269">4334 13042 0,'0'0'16,"0"9"-16,-2 18 15,3 12-15,-4 12 0,2 10 16,-3 8-16,4 10 15,-2 8-15,1 4 16,-2 1-16,-2 2 16,-2-4-16,4 0 0,-6-6 15,5-6-15,-2-4 16,2-10-16,4-15 16,0-49-16</inkml:trace>
  <inkml:trace contextRef="#ctx0" brushRef="#br0" timeOffset="114781.501">5211 13516 0,'-4'-8'0,"-1"-6"16,-7-3-16,-6-1 0,-10 4 15,-4 7-15,-3 8 16,-5 6-16,-1 8 16,2 6-16,4 2 15,4 4-15,4 5 0,12-2 16,5 2-16,7-4 15,12 2-15,4-1 16,9-5-16,6-4 16,6-4-16,6-9 0,-1-8 15,2-7-15,-3-11 16,-3-5-16,-4-8 16,-7 0-16,-7-5 15,-5 3-15,-9 0 0,-3 34 16,-2-28-16,-2 4 15,4 24-15,-12-16 16,-2 8-16,-3 12 16,4 14-16,0 6 0,8 7 15,3 6-15,6 5 16,8 2-16,1 3 16,0 4-16,2-5 15,7 0-15,5-11 0,0-13 16</inkml:trace>
  <inkml:trace contextRef="#ctx0" brushRef="#br0" timeOffset="115109.5836">5733 13333 0,'-2'-3'0,"-5"-3"16,-9 1-16,-8 5 0,-7 2 16,-2 9-16,-4 5 15,0 5-15,6 3 16,1 6-16,7 2 0,8 4 15,5-1-15,10 0 16,7 4-16,3-2 16,10 2-16,5-6 0,7 1 15,1-10-15,4-7 16,-37-17-16</inkml:trace>
  <inkml:trace contextRef="#ctx0" brushRef="#br0" timeOffset="115265.8156">5579 13568 0,'7'-3'0,"10"-3"15,9 7-15,8 5 16,7 5-16,5 6 16,-2 1-16,1-8 0,-5-3 15,-40-7-15</inkml:trace>
  <inkml:trace contextRef="#ctx0" brushRef="#br0" timeOffset="148401.8108">20629 5323 0,'0'0'0,"0"0"15,0 3-15,-3 14 16,-2 6-16,-3 9 15,-3 6-15,3 3 0,0 3 16,1 3-16,3 6 16,-2-1-16,5 4 15,0-2-15,0 1 16,2 0-16,1 3 16,-6-5-16,-4-5 0,-4-10 15</inkml:trace>
  <inkml:trace contextRef="#ctx0" brushRef="#br0" timeOffset="149182.8777">20843 5320 0,'-2'-11'0,"-3"-6"0,-2-2 16,-5-1-16,-4 0 15,-5 3-15,-5 1 16,-8 4-16,-4 2 0,-3 7 16,-1 5-16,3 4 15,0 2-15,-5 4 16,5 7-16,-4 6 0,-3 3 16,4 12-16,0 0 15,1 10-15,-1 3 16,2 6-16,5-3 15,4 5-15,4-4 0,9 1 16,4 0-16,4 2 16,5-3-16,10 0 15,-3-1-15,8 3 16,7-7-16,2-2 0,4-7 16,5-6-16,4-1 15,-1-4-15,9-7 16,-2-6-16,5-4 15,-2-9-15,4-4 0,0-4 16,6-5-16,-2-5 16,-1-3-16,3-1 15,-6-9-15,2 0 0,-2-7 16,-3-1-16,-2-4 16,-4 2-16,-5-5 15,-2-3-15,-2 1 16,-2-2-16,-4 0 0,-3-3 15,-3-1-15,-8-2 16,-2 1-16,-6-2 16,-5 0-16,-3 4 15,-3 2-15,-3 4 0,-4 5 16,-4 1-16,-2 5 16,1 4-16,-2 3 15,0 6-15,0 6 0,1 5 16,1 6-16,24 0 15,-25 7-15</inkml:trace>
  <inkml:trace contextRef="#ctx0" brushRef="#br0" timeOffset="149948.3236">23529 5393 0,'1'-9'0,"9"-5"16,7-7-1,14-2-15,1 2 0,8 5 16,-2 8-16,-4 4 16,2 9-16,-5 2 15,-3 10-15,-10 4 16,-7 8-16,-8-1 0,-7 5 16,-10-3-16,-5 5 15,-11 1-15,-3-1 16,-4-3-16,-6 4 15,3-6-15,-1-5 0,0-1 16,41-24-16,-36 18 16,36-18-16,-29 17 15,29-17-15,-18 12 16,14-4-16,28-4 0,22 0 16,17-7-16,11 3 15,4-1-15,-4 2 16,-2-5-16,-4 6 0,-5-10 15,-5-1-15,-10-7 16</inkml:trace>
  <inkml:trace contextRef="#ctx0" brushRef="#br0" timeOffset="150588.8007">24280 5229 0,'-7'-13'15,"-8"-5"-15,-3-3 16,-9-1-16,-10 5 16,-3 2-16,-6 3 0,-10 3 15,-3 5-15,-5 1 16,-4 6-16,-3 5 15,-2 5-15,0 6 0,-2 4 16,0 2-16,7 11 16,1-2-16,11 3 15,-2 9-15,8-1 16,6 4-16,5 1 16,9 0-16,6-1 0,5-2 15,8 3-15,9 0 16,2-6-16,10 3 15,1-4-15,3-4 0,6-5 16,9-4-16,-2-3 16,10-3-16,4-4 15,1-2-15,-1-5 16,10-5-16,-1-3 16,-1-4-16,6-2 0,-2-6 15,2-3-15,4-3 16,-2-3-16,0-8 0,4 0 15,-4-3-15,0-2 16,1-4-16,-4-2 16,-5-3-16,-6-4 15,-3 0-15,-6-4 0,-1 2 16,-6-7-16,-6 4 16,-3 0-16,-9 1 15,-4 6-15,-5 4 16,0 36-16,-6-33 0,6 33 15,-8-26-15,-2 5 16,-5 12-16,-2 15 16,-4 6-16,-3 7 15</inkml:trace>
  <inkml:trace contextRef="#ctx0" brushRef="#br0" timeOffset="151307.4722">23506 8036 0,'7'-7'0,"5"-2"0,5-1 16,7-4-16,3 6 16,2 3-16,4 7 15,-1 3-15,2 5 0,-3 8 16,-3 7-16,-4 6 16,-7 1-16,-9-3 15,-8-29-15,-1 33 0,-9-4 16,-13 0-16,-5-5 15,-5-2-15,-7-8 16,-3-4-16,-2-6 16,7-2-16,2-5 0,36 3 15,-27-7-15,27 7 16,-19-10-16,15-4 16,12 0-16,16 2 0,5 9 15,12 6-15,0 6 16,2 7-16,2 6 15,1 7-15,-5 4 16,-3 6-16,-5-2 0,-12-1 16,-14-5-16,-7-5 15,-7-2-15,-11-1 16,-8 0-16,-11-1 16,-4-2-16,-9-3 0,-6-2 15,-5-8-15,-4-2 16,-5-6-16,8-7 15,9-5-15</inkml:trace>
  <inkml:trace contextRef="#ctx0" brushRef="#br0" timeOffset="151916.8629">24161 7950 0,'-9'-18'0,"-7"-8"16,-9-5-16,-7-4 15,-8 3-15,-7 1 0,-3 6 16,-7 4-16,-5 5 15,-1 5-15,-3 9 16,1 6-16,-7 8 16,5 5-16,-6 3 15,-2 11-15,2 4 0,2 4 16,5 5-16,2 9 16,6 3-16,10 7 0,-2 2 15,11 2-15,5 1 16,11 2-16,13 1 15,5 0-15,11-1 16,3 0-16,11-6 0,5-5 16,7 0-16,6-12 15,13-5-15,4-2 16,5-10-16,5-5 16,2-4-16,3-9 0,-2-4 15,4-8-15,1-9 16,-4-5-16,1-9 15,2-3-15,-5-9 0,-1-5 16,-1-6-16,-4-6 16,-3-7-16,-1-4 15,-9 5-15,-8-3 16,-10 5-16,-5 2 0,-9 0 16,-4 4-16,-3 5 15,-5 4-15,-1 6 16,-1 7-16,-7 3 15</inkml:trace>
  <inkml:trace contextRef="#ctx0" brushRef="#br0" timeOffset="152682.3895">20723 8307 0,'-4'11'0,"-10"11"0,-10 8 16,-7 7-16,-7 5 15,-9-1-15,0 2 16,-3-5-16,1-1 0,2 2 16,6-7-16,5 0 15,8 0-15,13-4 16,9-2-16,7 0 0,8-3 15,8-4-15,5-6 16,7-2-16,4-5 16,4-3-16,2-2 15,5-7-15,-3 0 0,-1-5 16,-4-1-16,-6-4 16,-30 16-16,23-18 15,-3-1-15,-20 19 16,13-26-16,-13 26 0,7-25 15,-7 25-15,2-20 16,-2 20-16,-3-15 16,1 9-16,-2 16 15,-2 7-15,3 11 0,-1 2 16,2 12-16,4 2 16,0 5-16,0 2 15,-4 2-15,4 1 0,-2 5 16,-3-5-16,3-54 15</inkml:trace>
  <inkml:trace contextRef="#ctx0" brushRef="#br0" timeOffset="153369.6734">20971 8417 0,'-5'-18'0,"-4"-7"0,-8-7 16,-4-3-16,-5 2 0,-5 2 15,-3 1-15,-8 3 16,-1 5-16,-2 5 16,-8 3-16,-3 9 15,-5 3-15,-2 9 0,1 5 16,0 7-16,-5 5 16,8 6-16,-2 8 15,4 3-15,8 7 16,3 0-16,3 9 0,4 4 15,7 2-15,5 6 16,8 3-16,6 1 16,8-3-16,3-6 15,10 5-15,-1-2 0,9-1 16,6-2-16,6-2 16,1-6-16,7-2 15,2-7-15,5-5 16,2-8-16,1-2 0,2-9 15,0-6-15,7-5 16,-1-5-16,8-3 0,2-5 16,-3-7-1,1-5-15,-2-9 0,-5-6 16,-4-7-16,-3-7 16,-3-9-16,-4-6 15,-3-5-15,2-6 0,-2-1 16,-6-3-16,-8-2 15,0 5-15,-9 0 16,-4 2-16,-9 3 0,-3 7 16,-7 3-16,-7 6 15,-10 7-15,-6 9 16,-18 2-16</inkml:trace>
  <inkml:trace contextRef="#ctx0" brushRef="#br0" timeOffset="160352.7674">20883 5821 0,'0'0'16,"0"0"-16,0-1 0,0 0 16,8-1-16,2 2 15,-10 0-15,15 0 0,6-4 16,11-2-16,2 2 15,1-5-15,3 1 16,1 2-16,3-2 0,3-1 16,0-1-16,1-1 15,4 0-15,-2 0 16,3 1-16,4 3 16,3-5-16,-1-1 0,1 3 15,3 1-15,0-3 16,1 4-16,-1 1 15,-3 0-15,6-3 16,-8 1-16,4 0 0,-4 1 16,4 1-16,-4-5 15,3 4-15,0 2 16,-6 2-16,-1-1 0,4 1 16,-4 0-16,-3 0 15,-1-2-15,-4 1 16,-3 1-16,-1 2 15,-40 2-15,39-2 0,-4 0 16,-35 2-16,31-1 16,-31 1-16,23-2 15,-23 2-15,23-1 0,-23 1 16,15 0-16,-15 0 16,10 0-16,-10 0 15,4 0-15,-4 0 16,2-3-16,-8-2 0,-7-2 15,13 7-15,-14-10 16,-5 0-16,-8 0 16,-2-1-16,1 2 15,-1-1-15,2 0 0,1 2 16,-2-1-16,3-1 16,2-3-16,23 13 15,-23-12-15,1-2 16,22 14-16,-25-14 0,25 14 15,-19-16-15,19 16 16,-18-11-16,18 11 16,-12-8-16,12 8 0,-7-6 15,7 9-15,10 2 16,-10-5-16,12 9 16,9 4-16,4 1 15,3-1-15,-28-13 0,31 17 16,0-2-16,1-1 15,-32-14-15,28 16 16,-28-16-16,24 15 0,-6 2 16,-18-17-16,14 20 15,-3 7-15,-9-1 16,-4-1-16,-10 1 16,-1-2-16,-4-1 0,-1-2 15,-3-2-15,-2 0 16,23-19-16,-23 19 15,0 1-15,1 1 16,22-21-16,-24 24 0,8-4 16,16-20-16,-18 19 15,18-19-15,-11 17 16,11-17-16,-8 16 0,8-16 16,-6 11-16,6-11 15,-3 6-15,3-6 16,-1 4-16,1-4 15,0 1-15,0-1 0,-1 0 16,1 0-16,0 0 16,0 0-16,0 1 15,0-1-15,0 2 16,0-2-16</inkml:trace>
  <inkml:trace contextRef="#ctx0" brushRef="#br0" timeOffset="162289.9138">23528 5095 0,'0'0'16,"-1"-4"-16,-6-2 15,-5-10-15,-5 1 0,-2-5 16,1 1-16,0-6 16,2 1-16,-4-4 15,6 1-15,0-3 0,1-4 16,1-4-16,3 1 15,2-4-15,2 0 16,2-4-16,3 1 16,2-2-16,4-2 15,3-4-15,4 3 0,6-3 16,2 1-16,6-1 16,1 3-16,3 5 15,3-1-15,4 5 0,5-2 16,5 10-16,2-1 15,3 5-15,3 6 16,2 2-16,2 4 0,-1 3 16,-6 9-16,-2 4 15,-4 5-15,-3 4 16,-3 3-16,-5 5 0,-2 5 16,-3 2-16,0 6 15,-1 4-15,1 5 16,-7-1-16,-2 4 15,-6-2-15,-6 6 0,-6 0 16,-5 1-16,-1-2 16,-2 1-16,-2-3 15,-2 4-15,-1-4 16,-4 1-16,2-5 0,-2 4 16,-2-2-16,2-5 15,-4 2-15,2 1 16,-4-7-16,0-2 0,-1 0 15,1-1-15,-2-5 16,21-24-16,-18 25 16,0-1-16,-3-2 15,21-22-15,-19 19 0,19-19 16,-21 17-16,21-17 16,-22 13-16,22-13 15,-15 9-15,15-9 0,-14 6 16,14-6-16,-11 0 15,4-9-15,7 9 16,-8-15-16,0-6 16,8 21-16,-6-26 0,-1 0 15,7 26-15,-2-30 16,2 0-16,2-4 16,3 7-16,1-1 15,-3-3-15,-3 31 0,2-26 16,0 0-16,-2-2 15,0 28-15,3-23 16,-3 23-16,2-22 0,-2 22 16,-2-18-16,2 18 15,0-12-15,0 7 16,0 5-16,-6 8 16,1 9-16,2 11 0,-4 3 15,-4 3-15,5-4 16,6-30-16,-9 35 15,1 1-15,0 2 16,3 3-16,-1-5 0,0-5 16,3-3-16,3-28 15,0 24-15,-1 0 16,1-24-16,3 22 16,-3-22-16,5 23 0,-5-23 15,9 17-15,8-4 16,9-7-16,4-4 15,1-6-15,0-4 0,0-3 16,4-1-16,2 0 16,-1-2-16,2 1 15,-3 0-15,0-2 16,-4 1-16,-31 14 16,29-12-16,-4 1 0,-25 11 15,24-10-15,-7 4 16,-17 6-16,20 0 0</inkml:trace>
  <inkml:trace contextRef="#ctx0" brushRef="#br0" timeOffset="165117.8191">22847 8670 0,'0'0'0,"0"0"0,0 0 16,0-2-16,0 2 15,0 0-15,0 0 16,0-1-16,0 1 16,-2-1-16,2 1 0,-1-3 15,-6 1-15,-7-2 16,-7 1-16,-2 5 15,-4-1-15,1 4 16,-4 0-16,-3 3 0,-4 0 16,-4-1-16,-6 3 15,-5-2-15,-4 2 16,-1 3-16,-5 0 16,-1 2-16,1-2 0,-4 0 15,1 0-15,7-1 16,-2-1-16,3-2 15,4-1-15,2 1 16,4 1-16,-1-2 0,3 1 16,2 0-16,0 0 15,4 0-15,1-1 16,-2 3-16,3-3 0,3-1 16,0 0-16,3 0 15,5-3-15,-6 0 16,3 2-16,-1-1 15,30-5-15,-28 5 0,1-2 16,27-3-16,-23 2 16,23-2-16,-21 3 15,21-3-15,-16 0 16,16 0-16,-10 0 0,10 0 16,-5 0-16,5 0 15,-2 0-15,2 0 0,2-7 16,2-4-16,5-4 15,4-4-15,-13 19 16,17-20-16,5 3 16,-2-6-16,1 4 0,-1 0 15,-20 19-15,16-18 16,3-2-16,-19 20 16,19-16-16,-19 16 15,14-17-15,-14 17 0,10-16 16,-10 16-16,12-13 15,-12 13-15,3-9 16,-8 5-16,-6 6 16,-2 6-16,-7 3 15,-1 1-15,-1 4 0,0 0 16,0 6-16,-2 2 16,3 0-16,-1 1 15,6-1-15,-2 3 0,4 0 16,14-27-16,-12 25 15,6 2-15,3 2 16,7 1-16,1-1 0,-5-29 16,12 24-16,4-1 15,4-3-15,5-3 16,1-1-16,-1-3 16,3-3-16,-28-10 15,26 6-15,-26-6 0,23 9 16,-23-9-16,22 4 15,-22-4-15,18 5 16,-18-5-16,13 2 0,-13-2 16,8 2-16,-8-2 15,4 1-15,-4-1 16,1 0-16,-1 0 0,-3 3 16</inkml:trace>
  <inkml:trace contextRef="#ctx0" brushRef="#br0" timeOffset="166867.5604">20459 8181 0,'-3'-12'0,"0"-6"16,3 18-16,-3-25 0,3-2 15,0-4-15,3 0 16,0 0-16,-1 1 16,-2-1-16,2-3 0,-4 0 15,2 0-15,1-3 16,1-1-16,1 0 15,-3-3-15,-2 3 16,4-5-16,-2 2 0,0 1 16,3-5-16,-2 3 15,-4 2-15,3-7 16,3 4-16,-2-1 16,1 2-16,2 4 0,-5-4 15,1 4-15,0-1 16,1 6-16,-1-5 15,0 2-15,-1-1 16,3 4-16,-1-2 0,1 5 16,-2-1-16,1 2 15,-1 29-15,3-29 16,1-1-16,-4 30 0,2-34 16,-1 4-16,2-2 15,-3 32-15,2-29 16,1 1-16,-3 28 0,3-26 15,1 1-15,-4 25 16,3-23-16,-3 23 16,2-21-16,-2 21 15,1-14-15,-1 14 16,2-9-16,-2 9 0,-2-3 16,-1 12-16,-2 6 15,-2 7-15,-4 3 16,1 1-16,-4-3 0,14-23 15,-15 26-15,-4 0 16,-5 1-16,7-1 16,17-26-16,-18 21 15,-1-2-15,19-19 0,-16 18 16,16-18-16,-12 11 16,12-11-16,-10 6 15,10-6-15,-4 3 0,1-8 16,-1-7-16,4 12 15,2-18-15,1-7 16,5-11-16,4 3 16,2-2-16,5 3 0,0 3 15,-1 5-15,-18 24 16,15-21-16,-2 1 16,-13 20-16,14-15 15,-14 15-15,12-12 0,-12 12 16,10-5-16,0 9 15,4 12-15,2 4 16,3 0-16,2 1 0,3 2 16,6 3-16,2 6 15,0 3-15,-1-2 16</inkml:trace>
  <inkml:trace contextRef="#ctx0" brushRef="#br0" timeOffset="199705.7339">20712 10513 0,'0'0'0,"0"1"16,0-1-16,1 2 16,-1-2-16,1 1 15,-1-1-15,2 0 16,-2 0-16,3-3 0,-3 3 16,1-3-16,-1 3 15,0 0-15,0 0 16,-1 1-16,1-1 0,-2-2 15,2 2-15,-1 0 16,1 0-16,-1 0 16,1 0-16,2-2 15,-2 2-15,1-1 0,-1 1 16,1 0-16,-1 0 16,1 0-16,-1 0 15,0-1-15,0 1 0,0 0 16,0 0-16,0 0 15,0 0-15,0 0 16,0 0-16,0 0 16,0 0-16,0-1 0,0 1 15,1 0-15,-1 0 16,-4-5-16,-4 0 16,8 5-16,-17-6 15,-1 0-15,18 6 0,-27-2 16,0 3-16,27-1 15,-28 7-15,-1 2 16,-2 5-16,7 3 0,1-1 16,3 3-16,1 2 15,19-21-15,-11 20 16,1 2-16,10-22 16,-7 25-16,10-1 0,-3-24 15,11 25-15,4-3 16,7-3-16,2-1 15,0-6-15,-1-5 16,-23-7-16,23 5 0,-3-7 16,-3-5-16,-1-6 15,1-1-15,-3-2 16,1-2-16,-3-6 0,-12 24 16,10-25-16,2-3 15,-12 28-15,12-27 16,-12 27-16,7-27 15,-7 27-15,7-23 0,-7 23 16,4-17-16,-1 9 16,-3 8-16,-3 4 15,-4 11-15,-3 7 0,-1 4 16,2 4-16,5-4 16,3 2-16,1-2 15,7 0-15,-7-26 16,15 28-16,5-1 15,18 1-15,6-3 0,7-7 16,-1-6-16,6-6 16,-5-8-16,-3-8 15</inkml:trace>
  <inkml:trace contextRef="#ctx0" brushRef="#br0" timeOffset="200033.7813">21776 10362 0,'0'0'0,"0"-1"0,0 1 16,-2-1-16,4 8 15,-5 11-15,2 7 16,1 6-16,0 7 16,-3 3-16,2 6 0,-4-3 15,1 3-15,3-1 16,2 1-16,-3-5 16,-1 0-16,3-42 0,-1 39 15,1-39-15,-2 34 16,2-34-16</inkml:trace>
  <inkml:trace contextRef="#ctx0" brushRef="#br0" timeOffset="200486.8553">21777 10376 0,'4'-2'0,"7"2"16,9 3-16,4 6 0,6 6 16,-3 5-16,0 8 15,-9-1-15,-5 7 0,-5-3 16,-8-31-16,3 31 16,-7-4-16,-10 1 15,-7-6-15,-5-7 0,-4-5 16,1-5-16,-4-6 15,5-3-15,28 4 16,-26-10-16,26 10 16,-18-8-16,18 8 0,-13-7 15,8 0-15,14 1 16,7 7-16,10 2 16,7 5-16,1 6 15,10 2-15,4 9 16,1-1-16,1 3 0,2 1 15,-3 0-15,-4-4 16,-1-3-16,-2-2 16,-2-7-16,-2-2 0,-2-6 15,-6-7-15,2-5 16</inkml:trace>
  <inkml:trace contextRef="#ctx0" brushRef="#br0" timeOffset="201017.977">22821 10121 0,'0'7'0,"0"7"0,3 8 16,-3 10-16,6 8 16,-2 6-16,-1 0 15,5 4-15,-4 0 16,1 1-16,-5-6 0,0-1 16,-2-4-16,-2-2 15,4-38-15,-6 30 16,6-30-16,-6 26 0,6-26 15,-7 20-15,-4-9 16,3-12-16,0-9 16,4-9-16,2-9 15,5 0-15,6-2 0,4 2 16,7 4-16,3 5 16,3 8-16,4 8 15,0 8-15,4 6 16,2 10-16,-1 4 0,-6 3 15,-1 2-15,-9-3 16,-19-27-16,12 25 16,-9-1-16,-10 2 15,-8-3-15,-3-3 0,-12-2 16,-5-3-16,-7-2 16,-6-3-16,-6-2 15,-2-2-15,-2-4 0</inkml:trace>
  <inkml:trace contextRef="#ctx0" brushRef="#br0" timeOffset="201642.9138">20736 11575 0,'1'14'0,"-1"11"15,-1 7-15,-4 7 16,4 5-16,0 2 15,-1-2-15,1-1 0,-1 1 16,0-4-16,3-3 16,-3 1-16,3-5 15,-2-4-15,2-1 16,-1-4-16,0-24 0,1 22 16,5-4-16,7-7 15,3-12-15</inkml:trace>
  <inkml:trace contextRef="#ctx0" brushRef="#br0" timeOffset="202033.4487">21816 11510 0,'0'1'0,"3"10"15,-1 4-15,0 10 16,0 9-16,-3 4 16,3 1-16,-2 9 15,0 0-15,-2 4 0,1 2 16,1-1-16,-1-1 16,0 0-16,-5-5 0,6-47 15,-3 43-15,3-43 16,-7 33-16</inkml:trace>
  <inkml:trace contextRef="#ctx0" brushRef="#br0" timeOffset="202486.753">21751 11560 0,'0'0'0,"11"-14"15,5-3-15,11-1 16,8 7-16,3 8 16,1 10-16,0 7 0,-5 11 15,-4 4-15,-4 3 16,-1 1-16,-11 2 16,-4-5-16,-10 1 15,-4-4-15,-11-4 0,-4-2 16,-7-7-16,-2-5 15,-5-4-15,0-7 16,0-7-16,1-2 16,0-4-16,32 15 0,-25-15 15,25 15-15,-22-16 16,22 16-16,-12-14 16,7 2-16,17 10 15,11 6-15,10 11 0,9 6 16,3 11-16,6 1 15,4 5-15,1-1 16,1 4-16,-4-1 0,2-2 16,-4-1-16,-3-6 15,1-8-15,-5-6 16</inkml:trace>
  <inkml:trace contextRef="#ctx0" brushRef="#br0" timeOffset="203064.6444">22903 11649 0,'9'-5'16,"11"1"-16,6 5 15,6 7-15,-1 6 0,-3 6 16,-3 6-16,-9 4 16,-4 6-16,-13-1 15,-8-2-15,-12 0 0,-5-6 16,-5-5-16,-4-2 16,2-5-16,-3-3 15,6-2-15,30-10 0,-26 7 16,26-7-16,-22 7 15,22-7-15,-16 7 16,12 2-16,24 2 16,12 5-16,16 2 0,5-2 15,8 0-15,-2-3 16,-2 0-16,-5-3 16,-7-4-16,-45-6 0,36 6 15,-8-2-15,-28-4 16,23 4-16,-23-4 15,17 2-15,-17-2 16,13 4-16,-13-4 0,12 2 16,-12-2-16,7 1 15,-7-1-15,3 0 16,-3 0-16,4 1 16,-4-1-16,1 1 0,-1-1 15,1 0-15,-1 0 16,0 0-16,0 0 15,0 0-15,0-6 16,-3-4-16</inkml:trace>
  <inkml:trace contextRef="#ctx0" brushRef="#br0" timeOffset="204814.425">20902 12943 0,'0'0'0,"3"1"0,3-2 15,-6 1-15,13-6 16,-3 1-16,-10 5 0,17-10 15,-1-1-15,1-3 16,-17 14-16,9-17 16,-6-2-16,-10-3 0,-10-1 15,-4 7-15,-5 2 16,-3 5-16,1 8 16,-4 4-16,-3 6 0,-2 3 15,0 6-15,8 3 16,-2 4-16,10 1 15,21-26-15,-15 31 16,7 1-16,11 4 0,5-4 16,-8-32-16,14 30 15,9-5-15,9-5 16,4-5-16,1-10 0,1-4 16,-4-10-16,-2-4 15,-3-9-15,1 3 16,-6-3-16,-24 22 15,17-23-15,-2-1 0,-15 24 16,11-24-16,-11 24 16,1-20-16,-1 20 15,-1-15-15,-8 10 16,-3 9-16,12-4 16,-14 14-16,2 5 0,-1 13 15,6 4-15,8 4 16,4 1-16,10 3 0,14-3 15,8-3-15,3-2 16,10-9-16</inkml:trace>
  <inkml:trace contextRef="#ctx0" brushRef="#br0" timeOffset="205080.1653">21622 12940 0,'26'3'16,"11"-1"-16,13 5 15,4 3-15,4 4 0,2 0 16,2 3-16,-8-2 15,-1-2-15,-6 3 16,-4 2-16,-43-18 0,36 15 16,-36-15-16,32 18 15</inkml:trace>
  <inkml:trace contextRef="#ctx0" brushRef="#br0" timeOffset="205314.4491">21676 13250 0,'0'0'0,"2"0"15,6 3-15,21 4 16,10 2-16,12 1 0,8 0 16,3 0-16,2-6 15,-5-3-15,-3-2 16,-8-2-16,-7-6 15,-8-4-15,-11-7 0,-6-2 16,-12-9 0</inkml:trace>
  <inkml:trace contextRef="#ctx0" brushRef="#br0" timeOffset="205595.6689">22017 12715 0,'-2'8'0,"-7"14"15,-7 8-15,-2 11 16,0 13-16,-5 4 16,3 3-16,1 7 15,2-2-15,-6 1 16,-2-2-16,2-1 0,0-4 15,-1-5-15,4-3 16,3-4-16,6-7 16,11-41-16,-8 35 0,12-8 15,9-11-15</inkml:trace>
  <inkml:trace contextRef="#ctx0" brushRef="#br0" timeOffset="206142.4793">22653 12744 0,'7'-3'0,"3"3"16,6 7-16,-2 6 16,2 4-16,-5 3 15,-3 2-15,-1 2 16,-3 2-16,0-1 0,-6 3 15,-5 1-15,-2-2 16,-9 2-16,-5-5 16,2-3-16,-2-2 15,23-19-15,-28 12 0,0-5 16,28-7-16,-25 2 16,25-2-16,-20-2 15,20 2-15,-14-4 0,11 0 16,14-1-16,17 3 15,9 1-15,14 4 16,7 1-16,3 7 16,5-3-16,-4 3 0,-4-2 15,-9-4-15,-2-3 16,-47-2-16,40-2 16,-4-7-16,-7-7 15</inkml:trace>
  <inkml:trace contextRef="#ctx0" brushRef="#br0" timeOffset="207860.9429">22507 12669 0,'1'-5'0,"-1"5"16,2-10-16,-2 10 15,3-12-15,-3 12 0,7-10 16,0 5-1,-3 11-15,-1 8 0,-2 7 16,-2 7-16,-2-1 16,0 5-16,-3 2 15,-1 2-15,0 3 16,1 1-16,-2-1 0,0 0 16,2 0-16,2 1 15,-1 2-15,5-4 0,-1-2 16,1-36-16,-2 30 15,2-30-15,-1 26 16,1-26-16,-1 22 16,1-22-16,0 14 0,0-14 15,0 9-15,2-9 16,1-9-16,4-6 16,5-6-16,0 0 0,1-6 15,6 7-15,5 1 16,0 2-16,4 3 15,4 6-15,2 2 16,-1 3-16,5 10 0,7 3 16,-4 5-16,1 8 15,-3 1-15,-7 0 16,-9 1-16,-3 3 16,-10-2-16,-7 1 0,-7-2 15,-5-3-15,-10-1 16,-3-6-16,-8 2 15,-3-7-15,-6 0 16,-3-3-16,-10-2 0,-2-2 16,-2-3-16,-7 0 15,-1-2-15,5-1 16</inkml:trace>
  <inkml:trace contextRef="#ctx0" brushRef="#br0" timeOffset="211782.2109">20856 13766 0,'0'0'0,"1"-2"16,-1 2-16,0-3 0,0 3 15,2 0 1,1 9-16,-3 9 0,0 10 16,-4 4-16,-1 4 15,-1 6-15,-1 2 0,-2 3 16,0 1-16,0-4 15,-2 0-15,4-4 16,-1-8-16,8-32 16,-4 27-16,4-27 0,-3 25 15,3-25-15,-3 20 16,3-20-16,-1 13 16,1-13-16,-2 6 0,5-10 15,2-15-15,-5 19 16,10-23-16,5-5 15,6 0-15,0 7 16,2 3-16,2 5 16,2 9-16,4 6 0,3 8 15,5 7-15,-4 7 16,4 6-16,-11 5 16,0 1-16,-10 5 0,-3-5 15,-11-2-15,-3-4 16,-1-30-16,-11 29 15,-1-6-15,12-23 16,-25 20-16,-2-10 0,-8-10 16,-3-6-16,0-8 15,-4-1-15,8-2 16,0-1-16,1 0 16,1 3-16,4 2 0,28 13 15,-23-15-15,23 15 16</inkml:trace>
  <inkml:trace contextRef="#ctx0" brushRef="#br0" timeOffset="212610.3491">22028 14244 0,'0'0'0,"2"-6"16,-2 6-16,4-11 15,-4 11-15,5-11 16,-5 11-16,4-11 0,-4 11 15,3-12-15,-3 12 16,3-9-16,-3 9 16,1-7-16,-1 7 15,1-3-15,-1 3 16,0-2-16,0 2 0,-1-2 16</inkml:trace>
  <inkml:trace contextRef="#ctx0" brushRef="#br0" timeOffset="213641.6814">21990 14133 0,'0'0'16,"0"-11"-16,0 11 15,3-11-15,-3 11 0,1-10 16,5 11-16,2 16 16,-3 11-16,-1 8 15,0 5-15,-5 8 16,0 2-16,-2-1 0,-1 2 15,0-3-15,-1-8 16,-2-6-16,7-35 0,-9 30 16,9-30-16,-6 24 15,6-24-15,-3 15 16,1-8-16,1-15 16,2-14-16,2-8 0,-2-10 15,3-8-15,2 0 16,0-6-16,-2-1 15,4 2-15,0 3 16,2 4-16,-1 3 0,1 9 16,4 4-16,2 9 15,2 9-15,2 5 16,4 11-16,4 7 16,-1 11-16,0 5 0,-3 4 15,-6 5-15,-6 1 16,-10-2-16,-7-2 15,-5-5-15,-6-8 0,-8-6 16,-2-7-16,-3-4 16,-4-7-16,5-4 15,-5-8-15,4-2 16,29 18-16,-26-19 0,26 19 16,-16-17-16,6 5 15,18 6-15,6 7 16,14 9-16,9 6 15,8 9-15,3 7 0,6 7 16,-1 3-16,-7 0 16,-1 2-16,-2-4 15,-4-2-15,-1-1 0,-1-3 16,0-6-16,-37-28 16,39 25-16,2-5 15,1-4-15,3-3 16</inkml:trace>
  <inkml:trace contextRef="#ctx0" brushRef="#br0" timeOffset="214141.5085">23270 14313 0,'-3'-14'0,"-1"-9"0,-7-2 15,-3 4-15,-6 5 16,-3 2-16,-5 7 0,-4 4 16,-5 5-16,-1 4 15,-2 6-15,-1 8 16,2 8-16,6 0 16,7 6-16,4 0 15,9 1-15,9-3 0,7 0 16,8 0-16,8-2 15,1-6-15,7-6 16,4-4-16,3-8 0,0-3 16,-1-8-16,-3-9 15,0-8-15,-3-8 16,-5 1-16,-4-3 16,-18 32-16,14-30 0,-5 0 15,-9 30-15,5-27 16,-5 27-16,1-21 15,-1 21-15,-1-14 16,-3 13-16,-3 10 0,0 11 16,7 9-16,6 11 15,6 8-15,7 7 16,5 4-16,9 2 0,-1 2 16,4-7-16,-3-12 15,-33-44-15</inkml:trace>
  <inkml:trace contextRef="#ctx0" brushRef="#br0" timeOffset="215000.6861">22180 13767 0,'1'4'0,"1"14"0,-2 10 15,2 13-15,1 12 16,-2 6-16,-2 9 0,6 6 15,-1 9 1,-2 4-16,2 4 0,2 4 16,-3 5-16,-2 1 15,6 7-15,-5-3 0,-1 3 16,-2-1-16,2-6 16,-4-5-16</inkml:trace>
  <inkml:trace contextRef="#ctx0" brushRef="#br0" timeOffset="273992.5575">20690 1964 0,'1'5'0,"0"8"0,0 15 16,4 8-16,2 6 15,0 4-15,-1 6 16,-3 1-16,2 0 0,0 5 15,-1-4-15,1 4 16,0 1-16,1 1 16,-3-2-16,1 1 0,-4-8 15,0-51-15,0 45 16</inkml:trace>
  <inkml:trace contextRef="#ctx0" brushRef="#br0" timeOffset="274773.5279">20894 1741 0,'-14'-11'0,"-1"-1"0,-7-1 15,0 2-15,-6 9 16,-7 5-16,-9 10 0,-9 3 16,-7 8-16,-1 5 15,-4 2-15,0 7 16,2-1-16,2 6 16,2 2-16,11 4 0,4 0 15,4 6-15,-3 3 16,5 4-16,6 5 15,4 1-15,11 1 16,1-3-16,5-2 0,9-2 16,5-2-16,4-4 15,7 2-15,11-6 16,0 2-16,5-5 16,6-3-16,6-4 0,3-3 15,4-7-15,5-3 16,-1-5-16,1-7 15,5-4-15,2-8 0,1-5 16,2-5-16,-2-9 16,2-5-16,-2-4 15,-3-4-15,-1-3 16,-7-3-16,0-5 0,-2-1 16,-6-7-16,1-2 15,-5-7-15,-8-2 16,-6-5-16,-7-1 15,-9 1-15,-7-1 0,-6 8 16,-5 1-16,-4 5 16,-4 1-16,-3 7 15,-4 2-15,-1 4 16,-2 2-16,-1 11 0,0 2 16,0 3-16,0 6 15,1 4-15,27 7 0</inkml:trace>
  <inkml:trace contextRef="#ctx0" brushRef="#br0" timeOffset="275382.8143">21022 2256 0,'0'0'0,"0"0"16,2 3-16,-2-3 0,2 3 15,-2-3-15,4 7 16,-4-7-16,11 5 16,3 1-16,-14-6 0,22 2 15,0 1-15,8-3 16,2-3-16,5-1 0,-1 2 15,2-3-15,4-3 16,6 1-16,2 0 16,6-4-16,4 0 15,8 0-15,-3 1 16,9-2-16,3 0 0,2 1 16,0 1-16,6-3 15,-2-2-15,2 1 16,-3 2-16,-3 0 0,-3 2 15,-5 2-15,-3-3 16,0 4-16,-10 1 16,-58 6-16,54-8 0,-54 8 15,45-6-15,-5-1 16,-40 7-16,32-5 16,-32 5-16,29-8 0</inkml:trace>
  <inkml:trace contextRef="#ctx0" brushRef="#br0" timeOffset="275867.2168">23008 1823 0,'1'-3'0,"3"-5"0,-4 8 16,13-9-16,5 3 16,9 3-16,2 3 15,3 8-15,-5 4 16,-3 4-16,-3 1 15,-3 11-15,-5-2 0,-7 5 16,-6 1-16,-6 0 16,-8-4-16,-6 1 15,-5-4-15,-6 0 0,1-5 16,1-7-16,29-13 16,-24 13-16,24-13 15,-16 8-15,16-8 16,-10 2-16,6 2 0,9-5 15,10-4-15,13-1 16,14-3-16,14-2 16,8 0-16,6-1 0,2 3 15,-5-2-15,-10-1 16,-9-1-16,-11-1 16</inkml:trace>
  <inkml:trace contextRef="#ctx0" brushRef="#br0" timeOffset="276507.8044">23562 1605 0,'-2'-9'0,"-7"-6"16,-9-2-16,1-1 15,-22-4-15,-6 6 16,-1 7-16,-2 1 16,-1 3-16,2 7 15,3 2-15,-1 3 16,1 4-16,0 4 0,0 2 15,1 8-15,-2 4 16,6 1-16,-1 7 16,3 3-16,6 1 15,9-1-15,1 2 0,7-1 16,6 4-16,2-2 16,4 2-16,5-3 15,-3-1-15,5-4 16,-1-1-16,3-1 0,6-3 15,2-3-15,-1 3 16,6-4-16,1-3 16,6 0-16,3-2 0,7-3 15,0-5-15,1-2 16,0-3-16,3-9 16,2-2-16,4-8 0,4-4 15,3-3-15,1-7 16,3-7-16,1-6 15,2-1-15,0-5 16,-5 1-16,-7-2 0,-9 4 16,-9 3-16,-10 1 15,-21 35-15,15-31 16,-8 3-16,-7 0 16,-7 9-16,-13-1 0</inkml:trace>
  <inkml:trace contextRef="#ctx0" brushRef="#br0" timeOffset="277023.261">22183 1805 0,'0'0'0,"0"0"16,1 3-16,6 5 15,9 2-15,2-2 16,8 3-16,5 0 16,2-4-16,4 1 0,4-2 15,-2 1-15,1-2 16,-6-2-16,-34-3 0,30 4 16,-30-4-16,26 3 15,-26-3-15,21 1 16,-21-1-16,12 3 15,-2 7-15,-5 7 16,-6 9-16,-5 6 0,-2 5 16,1 1-16,-6 1 15,-1 1-15,-3 3 16,1-1-16,-4 4 0,0 1 16,1 4-1,-1 4-15,-8-5 0</inkml:trace>
  <inkml:trace contextRef="#ctx0" brushRef="#br0" timeOffset="278195.1064">20821 3089 0,'0'0'0,"0"-4"0,0 4 15,0-5-15,0 5 16,0-3-16,0 5 16,2 12-16,-2 6 0,3 10 15,-3 5 1,0 3-16,1 5 0,0 0 15,2 1-15,0 0 16,2 3-16,3-1 0,1 3 16,-3-6-16,3 7 15,-2-6-15,2 1 16,0-4-16,0-1 16,1-8-16,-1 3 15,-1 1-15,-2 1 0,-2-4 16,-3 2-16,1-3 15,-4-4-15,2-28 0,-8 15 16</inkml:trace>
  <inkml:trace contextRef="#ctx0" brushRef="#br0" timeOffset="278788.836">20814 3079 0,'0'0'0,"-2"-2"0,-3 3 15,-4 12-15,-9 8 16,-10 4-16,5 6 16,-2 3-16,-1 0 0,7 0 15,-1 6-15,-1-7 16,-1 2-16,22-35 16,-19 32-16,6-4 0,13-28 15,-13 24-15,13-24 16,-11 19-16,11-19 15,-2 11-15,2-11 16,0 4-16,6-11 0,12-16 16,8-10-16,4-7 15,1 1-15,-1 0 16,-30 39-16,29-34 16,-8 4-16,-21 30 0,22-30 15,-22 30-15,19-24 16,4 8-16,6 7 15,-29 9-15,30-3 0,-5 8 16,4 1-16,-1 7 16,-4 2-16,-3 4 15,3 1-15,-3 0 16,0 3-16,2-1 16,0 4-16,-2 0 0,-2 4 15,4 0-15,-6 4 16,-4-4-16,3-5 0</inkml:trace>
  <inkml:trace contextRef="#ctx0" brushRef="#br0" timeOffset="279710.4913">20991 4191 0,'7'-4'0,"-7"4"15,9-4-15,-3-6 0,-6 10 16,9-12-16,-9 12 16,6-11-16,-6 11 0,3-7 15,-1 2-15,-6 9 16,-2 6-16,-7 5 15,-5 7-15,-1 2 16,0 4-16,0 1 16,19-29-16,-15 29 0,4-2 15,11-27-15,2 25 16,11-6-16,3-7 0,8-4 16,0-7-16,3-7 15,1-1-15,1-7 16,1-1-16,-30 15 15,25-17-15,-25 17 0,21-14 16,-21 14-16,17-11 16,-17 11-16,8-6 15,-1 9-15,-4 14 16,-3 10-16,-1 0 0,-2 5 16,4 6-16,-3-2 15,1-4-15,-1 1 16,3-5-16,-4 1 15,3-29-15,-4 24 0,4-24 16,-7 19-16,6-11 16</inkml:trace>
  <inkml:trace contextRef="#ctx0" brushRef="#br0" timeOffset="280241.6716">21233 3946 0,'-10'-12'16,"-8"-6"-16,-10 1 0,-9 1 15,-7 5-15,-7 7 16,-6-1-16,2 5 15,-3 7-15,4 4 16,0 5-16,2 9 0,1 3 16,2 4-16,-2 12 15,5 4-15,5 5 16,4 1-16,6 1 16,6 1-16,12 1 15,5-2-15,8-6 0,8 3 16,6-7-16,5-4 15,4-1-15,8-2 0,4-6 16,10-7-16,7-3 16,2-7-16,5-9 15,0-5-15,1-3 16,-1-7-16,-1-5 0,-6-7 16,0-3-16,-7-7 15,-4-6-15,-5-2 16,-6-2-16,-5-5 15,0-2-15,-10-3 0,-4 0 16,-5 5-16,-8 6 16,-6 4-16,-1 7 15,-5 2-15,-6 5 0,1 3 16,19 19-16,-23-14 16</inkml:trace>
  <inkml:trace contextRef="#ctx0" brushRef="#br0" timeOffset="280975.914">23222 3175 0,'11'-1'0,"-11"1"15,17-1-15,2 5 16,-19-4-16,18 9 16,-4 2-16,-11 5 0,-3-16 15,-6 18-15,-7 2 16,-8-4-16,21-16 15,-22 19-15,22-19 16,-17 15-16,17-15 0,-12 16 16,8 4-16,9 2 15,11-4-15,3 1 16,1 3-16,2-1 16,-22-21-16,18 23 0,-9 4 15,-9-27-15,6 25 16,-14 3-16,-17-4 15,-12-4-15,-7-3 16,-8-4-16,-1-4 0,2 1 16,3-4-16,8-4 15,6-3-15,13-6 16</inkml:trace>
  <inkml:trace contextRef="#ctx0" brushRef="#br0" timeOffset="281507.1068">23255 2952 0,'-7'-1'0,"-11"0"0,-14 0 15,-15 5-15,-4 7 16,-8 3-16,0 10 16,-6 5-16,8 8 0,-3 2 15,6 6-15,4 1 16,6 4-16,6 1 16,12-2-16,7 1 0,7-2 15,11 1 1,9-2-16,3 2 0,13-4 15,5-2-15,5-7 16,12-6-16,1-5 16,6-6-16,5-6 0,-2-7 15,0-5-15,1-4 16,2-8-16,-3-9 16,2-2-16,-3-14 0,-5-5 15,0-7-15,-5-3 16,-7-4-16,-14 1 15,-6 1-15,-13 3 16,-7 0-16,-7 6 0,-10 4 16,-5 6-16,-3 5 15,-3 11-15,30 18 16,-29-11-16,4 11 0,-4 13 16,-2 4-16</inkml:trace>
  <inkml:trace contextRef="#ctx0" brushRef="#br0" timeOffset="282256.8706">22715 3684 0,'0'0'16,"0"-2"-16,0 2 16,1-2-16,-1 2 15,0-4-15,-3 3 0,-13 6 16,-12 4-16,-12 4 15,-5 4-15,-4 3 16,-3-3-16,-2 2 0,0 0 16,-6 3-16,-3-2 15,2 6-15,-7 0 16,3 1-16,0 1 16,2 0-16,0-1 0,9-1 15,0-4-15,3-1 16,5 0-16,4-6 15,42-15-15,-41 15 16,5-1-16,-3 2 0,3-5 16,5 3-16,-1-3 15,32-11-15,-29 12 16,3-5-16,26-7 0,-29 9 16,29-9-16,-27 9 15,27-9-15,-22 6 16,22-6-16,-21 5 15,21-5-15,-11 3 0,11-3 16,-6 1-16,7-5 16,3-8-16,15-8 15,6-2-15,1-1 0,-26 23 16,26-25-16,-26 25 16,23-17-16,-23 17 15,11-15-15,-13 6 16,-22 12-16,-5 4 15,-7 7-15,4 0 0,32-14 16,-24 17-16,13 2 16,12 2-16,13 1 15,8-3 1,15 2-16,11-3 0,11-1 0,3-2 16,6-2-16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932125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8240" y="1505160"/>
              <a:ext cx="846000" cy="239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880" y="1495800"/>
                <a:ext cx="864720" cy="241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27520" y="2635200"/>
              <a:ext cx="1833840" cy="491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160" y="2625840"/>
                <a:ext cx="1852560" cy="51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83000" y="3596040"/>
              <a:ext cx="2069280" cy="1986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3640" y="3586680"/>
                <a:ext cx="2088000" cy="200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7640" y="1044360"/>
              <a:ext cx="8909280" cy="501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" y="1035000"/>
                <a:ext cx="8928000" cy="503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55840" y="977040"/>
              <a:ext cx="8552160" cy="345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480" y="967680"/>
                <a:ext cx="8570880" cy="347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18400" y="1104120"/>
              <a:ext cx="6325560" cy="1257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040" y="1094760"/>
                <a:ext cx="6344280" cy="12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7720" y="1845000"/>
              <a:ext cx="4463640" cy="3178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360" y="1835640"/>
                <a:ext cx="4482360" cy="319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1160" y="632880"/>
              <a:ext cx="4210200" cy="600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800" y="623520"/>
                <a:ext cx="4228920" cy="602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8080" y="302760"/>
              <a:ext cx="8628480" cy="5203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720" y="293400"/>
                <a:ext cx="8647200" cy="522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21720" y="496800"/>
              <a:ext cx="8497800" cy="4585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360" y="487440"/>
                <a:ext cx="8516520" cy="460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86680" y="1426680"/>
              <a:ext cx="1562400" cy="188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320" y="1417320"/>
                <a:ext cx="1581120" cy="190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9054" y="0"/>
          <a:ext cx="7004946" cy="6877050"/>
          <a:chOff x="2139054" y="0"/>
          <a:chExt cx="7004946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4" y="0"/>
            <a:ext cx="4865892" cy="687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6">
  <a:themeElements>
    <a:clrScheme name="Theme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On-screen Show (4:3)</PresentationFormat>
  <Paragraphs>0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Theme6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DJSCE Student</cp:lastModifiedBy>
  <cp:revision>2</cp:revision>
  <dcterms:created xsi:type="dcterms:W3CDTF">2022-12-06T05:36:21Z</dcterms:created>
  <dcterms:modified xsi:type="dcterms:W3CDTF">2022-12-10T04:07:40Z</dcterms:modified>
  <cp:category/>
</cp:coreProperties>
</file>